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handoutMasterIdLst>
    <p:handoutMasterId r:id="rId31"/>
  </p:handoutMasterIdLst>
  <p:sldIdLst>
    <p:sldId id="258" r:id="rId2"/>
    <p:sldId id="259" r:id="rId3"/>
    <p:sldId id="322" r:id="rId4"/>
    <p:sldId id="346" r:id="rId5"/>
    <p:sldId id="365" r:id="rId6"/>
    <p:sldId id="371" r:id="rId7"/>
    <p:sldId id="369" r:id="rId8"/>
    <p:sldId id="376" r:id="rId9"/>
    <p:sldId id="377" r:id="rId10"/>
    <p:sldId id="379" r:id="rId11"/>
    <p:sldId id="380" r:id="rId12"/>
    <p:sldId id="378" r:id="rId13"/>
    <p:sldId id="381" r:id="rId14"/>
    <p:sldId id="382" r:id="rId15"/>
    <p:sldId id="383" r:id="rId16"/>
    <p:sldId id="385" r:id="rId17"/>
    <p:sldId id="384" r:id="rId18"/>
    <p:sldId id="386" r:id="rId19"/>
    <p:sldId id="387" r:id="rId20"/>
    <p:sldId id="339" r:id="rId21"/>
    <p:sldId id="370" r:id="rId22"/>
    <p:sldId id="372" r:id="rId23"/>
    <p:sldId id="340" r:id="rId24"/>
    <p:sldId id="349" r:id="rId25"/>
    <p:sldId id="368" r:id="rId26"/>
    <p:sldId id="375" r:id="rId27"/>
    <p:sldId id="367" r:id="rId28"/>
    <p:sldId id="32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ương Lê" initials="LL" lastIdx="1" clrIdx="0">
    <p:extLst>
      <p:ext uri="{19B8F6BF-5375-455C-9EA6-DF929625EA0E}">
        <p15:presenceInfo xmlns:p15="http://schemas.microsoft.com/office/powerpoint/2012/main" userId="97646607a8dc54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5BBB"/>
    <a:srgbClr val="245EAB"/>
    <a:srgbClr val="FFFF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A1B13C-8267-FB83-E1C5-12316F2DD2E5}" v="461" dt="2022-02-10T05:11:37.947"/>
    <p1510:client id="{7CCACADB-298A-EB86-132C-47049F4E9749}" v="625" dt="2022-02-10T04:44:48.473"/>
    <p1510:client id="{86394081-078B-4A26-8E8F-EF3C13757AE4}" v="137" dt="2022-02-10T04:51:31.5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DAE5C5-28DC-4CDE-A1D7-76DD75F92D4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6B62C77-6608-445B-933C-622D43C035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33AE7D-7E4C-421E-B7E6-BBEA545194EA}" type="datetimeFigureOut">
              <a:rPr lang="en-US" smtClean="0"/>
              <a:t>3/7/2023</a:t>
            </a:fld>
            <a:endParaRPr lang="en-US"/>
          </a:p>
        </p:txBody>
      </p:sp>
      <p:sp>
        <p:nvSpPr>
          <p:cNvPr id="4" name="Footer Placeholder 3">
            <a:extLst>
              <a:ext uri="{FF2B5EF4-FFF2-40B4-BE49-F238E27FC236}">
                <a16:creationId xmlns:a16="http://schemas.microsoft.com/office/drawing/2014/main" id="{512CB6DC-3B6C-4F39-8784-7F9137B99B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C72E688-A948-4854-81D7-866826A927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D093CA-8AD3-4D40-85E2-89871B605616}" type="slidenum">
              <a:rPr lang="en-US" smtClean="0"/>
              <a:t>‹#›</a:t>
            </a:fld>
            <a:endParaRPr lang="en-US"/>
          </a:p>
        </p:txBody>
      </p:sp>
    </p:spTree>
    <p:extLst>
      <p:ext uri="{BB962C8B-B14F-4D97-AF65-F5344CB8AC3E}">
        <p14:creationId xmlns:p14="http://schemas.microsoft.com/office/powerpoint/2010/main" val="24723833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3/7/2023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2A25F9-16D3-E64A-8639-7B020C319E7B}" type="slidenum">
              <a:rPr lang="en-US" smtClean="0"/>
              <a:pPr/>
              <a:t>2</a:t>
            </a:fld>
            <a:endParaRPr lang="en-US"/>
          </a:p>
        </p:txBody>
      </p:sp>
    </p:spTree>
    <p:extLst>
      <p:ext uri="{BB962C8B-B14F-4D97-AF65-F5344CB8AC3E}">
        <p14:creationId xmlns:p14="http://schemas.microsoft.com/office/powerpoint/2010/main" val="3252325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2A25F9-16D3-E64A-8639-7B020C319E7B}" type="slidenum">
              <a:rPr lang="en-US" smtClean="0"/>
              <a:pPr/>
              <a:t>4</a:t>
            </a:fld>
            <a:endParaRPr lang="en-US"/>
          </a:p>
        </p:txBody>
      </p:sp>
    </p:spTree>
    <p:extLst>
      <p:ext uri="{BB962C8B-B14F-4D97-AF65-F5344CB8AC3E}">
        <p14:creationId xmlns:p14="http://schemas.microsoft.com/office/powerpoint/2010/main" val="1009541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2A25F9-16D3-E64A-8639-7B020C319E7B}" type="slidenum">
              <a:rPr lang="en-US" smtClean="0"/>
              <a:pPr/>
              <a:t>13</a:t>
            </a:fld>
            <a:endParaRPr lang="en-US"/>
          </a:p>
        </p:txBody>
      </p:sp>
    </p:spTree>
    <p:extLst>
      <p:ext uri="{BB962C8B-B14F-4D97-AF65-F5344CB8AC3E}">
        <p14:creationId xmlns:p14="http://schemas.microsoft.com/office/powerpoint/2010/main" val="15766168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tx1">
                    <a:lumMod val="50000"/>
                  </a:schemeClr>
                </a:solidFill>
                <a:latin typeface="+mn-lt"/>
                <a:ea typeface="Georgia" charset="0"/>
                <a:cs typeface="Georgia" charset="0"/>
              </a:defRPr>
            </a:lvl1pPr>
          </a:lstStyle>
          <a:p>
            <a:pPr lvl="0"/>
            <a:r>
              <a:rPr lang="en-US"/>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a:t>Presentation</a:t>
            </a:r>
            <a:br>
              <a:rPr lang="en-US"/>
            </a:br>
            <a:r>
              <a:rPr lang="en-US"/>
              <a:t>Title</a:t>
            </a:r>
          </a:p>
        </p:txBody>
      </p:sp>
      <p:pic>
        <p:nvPicPr>
          <p:cNvPr id="4" name="Picture 3">
            <a:extLst>
              <a:ext uri="{FF2B5EF4-FFF2-40B4-BE49-F238E27FC236}">
                <a16:creationId xmlns:a16="http://schemas.microsoft.com/office/drawing/2014/main" id="{3B3EA095-275E-4F13-AAFE-3D5EF2F7BB3E}"/>
              </a:ext>
            </a:extLst>
          </p:cNvPr>
          <p:cNvPicPr>
            <a:picLocks noChangeAspect="1"/>
          </p:cNvPicPr>
          <p:nvPr userDrawn="1"/>
        </p:nvPicPr>
        <p:blipFill>
          <a:blip r:embed="rId3"/>
          <a:stretch>
            <a:fillRect/>
          </a:stretch>
        </p:blipFill>
        <p:spPr>
          <a:xfrm>
            <a:off x="516258" y="231791"/>
            <a:ext cx="4729997" cy="1007332"/>
          </a:xfrm>
          <a:prstGeom prst="rect">
            <a:avLst/>
          </a:prstGeom>
        </p:spPr>
      </p:pic>
      <p:sp>
        <p:nvSpPr>
          <p:cNvPr id="5" name="TextBox 4">
            <a:extLst>
              <a:ext uri="{FF2B5EF4-FFF2-40B4-BE49-F238E27FC236}">
                <a16:creationId xmlns:a16="http://schemas.microsoft.com/office/drawing/2014/main" id="{BE663ABF-2404-49C0-8D90-CEF0771E8157}"/>
              </a:ext>
            </a:extLst>
          </p:cNvPr>
          <p:cNvSpPr txBox="1"/>
          <p:nvPr userDrawn="1"/>
        </p:nvSpPr>
        <p:spPr>
          <a:xfrm>
            <a:off x="1456141" y="4934159"/>
            <a:ext cx="4944078" cy="579646"/>
          </a:xfrm>
          <a:prstGeom prst="rect">
            <a:avLst/>
          </a:prstGeom>
          <a:noFill/>
        </p:spPr>
        <p:txBody>
          <a:bodyPr wrap="square" rtlCol="0">
            <a:spAutoFit/>
          </a:bodyPr>
          <a:lstStyle/>
          <a:p>
            <a:pPr algn="l">
              <a:spcBef>
                <a:spcPts val="100"/>
              </a:spcBef>
              <a:spcAft>
                <a:spcPts val="100"/>
              </a:spcAft>
            </a:pPr>
            <a:r>
              <a:rPr lang="en-US" sz="1600" b="1" i="0" kern="1200">
                <a:solidFill>
                  <a:schemeClr val="tx2"/>
                </a:solidFill>
                <a:latin typeface="+mj-lt"/>
                <a:ea typeface="+mj-ea"/>
                <a:cs typeface="+mj-cs"/>
              </a:rPr>
              <a:t>FACULTY OF INFORMATION TECHNOLOGY</a:t>
            </a:r>
          </a:p>
          <a:p>
            <a:pPr algn="l">
              <a:spcBef>
                <a:spcPts val="100"/>
              </a:spcBef>
              <a:spcAft>
                <a:spcPts val="100"/>
              </a:spcAft>
            </a:pPr>
            <a:r>
              <a:rPr lang="en-US" sz="1400" b="1" i="0" kern="1200">
                <a:solidFill>
                  <a:schemeClr val="tx1">
                    <a:lumMod val="50000"/>
                  </a:schemeClr>
                </a:solidFill>
                <a:latin typeface="+mn-lt"/>
                <a:ea typeface="+mj-ea"/>
                <a:cs typeface="+mj-cs"/>
              </a:rPr>
              <a:t>NETWORKING &amp;</a:t>
            </a:r>
            <a:r>
              <a:rPr lang="en-US" sz="1400" b="1" i="0" kern="1200" baseline="0">
                <a:solidFill>
                  <a:schemeClr val="tx1">
                    <a:lumMod val="50000"/>
                  </a:schemeClr>
                </a:solidFill>
                <a:latin typeface="+mn-lt"/>
                <a:ea typeface="+mj-ea"/>
                <a:cs typeface="+mj-cs"/>
              </a:rPr>
              <a:t> SECURITY LAB</a:t>
            </a:r>
            <a:endParaRPr lang="en-US" sz="1600" b="1" i="0" kern="1200">
              <a:solidFill>
                <a:schemeClr val="tx1">
                  <a:lumMod val="50000"/>
                </a:schemeClr>
              </a:solidFill>
              <a:latin typeface="+mn-lt"/>
              <a:ea typeface="+mj-ea"/>
              <a:cs typeface="+mj-cs"/>
            </a:endParaRPr>
          </a:p>
        </p:txBody>
      </p:sp>
      <p:pic>
        <p:nvPicPr>
          <p:cNvPr id="7" name="Picture 6" descr="A close up of a sign&#10;&#10;Description automatically generated">
            <a:extLst>
              <a:ext uri="{FF2B5EF4-FFF2-40B4-BE49-F238E27FC236}">
                <a16:creationId xmlns:a16="http://schemas.microsoft.com/office/drawing/2014/main" id="{3EAD46F3-6FA1-44C5-9492-A07CB5C779A3}"/>
              </a:ext>
            </a:extLst>
          </p:cNvPr>
          <p:cNvPicPr>
            <a:picLocks noChangeAspect="1"/>
          </p:cNvPicPr>
          <p:nvPr userDrawn="1"/>
        </p:nvPicPr>
        <p:blipFill>
          <a:blip r:embed="rId4"/>
          <a:stretch>
            <a:fillRect/>
          </a:stretch>
        </p:blipFill>
        <p:spPr>
          <a:xfrm>
            <a:off x="658368" y="4896471"/>
            <a:ext cx="731520" cy="731520"/>
          </a:xfrm>
          <a:prstGeom prst="rect">
            <a:avLst/>
          </a:prstGeom>
        </p:spPr>
      </p:pic>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1079500"/>
            <a:ext cx="7093434" cy="57785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a:prstGeom prst="rect">
            <a:avLst/>
          </a:prstGeom>
        </p:spPr>
        <p:txBody>
          <a:bodyPr/>
          <a:lstStyle/>
          <a:p>
            <a:r>
              <a:rPr lang="en-US"/>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2EF2B6B1-1121-4A98-B457-F17214B1F907}"/>
              </a:ext>
            </a:extLst>
          </p:cNvPr>
          <p:cNvSpPr txBox="1"/>
          <p:nvPr userDrawn="1"/>
        </p:nvSpPr>
        <p:spPr>
          <a:xfrm>
            <a:off x="6875973" y="256740"/>
            <a:ext cx="3692525" cy="487313"/>
          </a:xfrm>
          <a:prstGeom prst="rect">
            <a:avLst/>
          </a:prstGeom>
          <a:noFill/>
        </p:spPr>
        <p:txBody>
          <a:bodyPr wrap="square" rtlCol="0">
            <a:spAutoFit/>
          </a:bodyPr>
          <a:lstStyle/>
          <a:p>
            <a:pPr algn="r">
              <a:spcBef>
                <a:spcPts val="100"/>
              </a:spcBef>
              <a:spcAft>
                <a:spcPts val="100"/>
              </a:spcAft>
            </a:pPr>
            <a:r>
              <a:rPr lang="en-US" sz="1200" b="1" i="0" kern="1200">
                <a:solidFill>
                  <a:schemeClr val="tx2"/>
                </a:solidFill>
                <a:latin typeface="+mj-lt"/>
                <a:ea typeface="+mj-ea"/>
                <a:cs typeface="+mj-cs"/>
              </a:rPr>
              <a:t>FACULTY OF INFORMATION TECHNOLOGY</a:t>
            </a:r>
          </a:p>
          <a:p>
            <a:pPr algn="r">
              <a:spcBef>
                <a:spcPts val="100"/>
              </a:spcBef>
              <a:spcAft>
                <a:spcPts val="100"/>
              </a:spcAft>
            </a:pPr>
            <a:r>
              <a:rPr lang="en-US" sz="1200" b="1" i="0" kern="1200">
                <a:solidFill>
                  <a:srgbClr val="245EAB"/>
                </a:solidFill>
                <a:latin typeface="+mn-lt"/>
                <a:ea typeface="+mn-ea"/>
                <a:cs typeface="+mn-cs"/>
              </a:rPr>
              <a:t>NETWORKING &amp;</a:t>
            </a:r>
            <a:r>
              <a:rPr lang="en-US" sz="1200" b="1" i="0" kern="1200" baseline="0">
                <a:solidFill>
                  <a:srgbClr val="245EAB"/>
                </a:solidFill>
                <a:latin typeface="+mn-lt"/>
                <a:ea typeface="+mn-ea"/>
                <a:cs typeface="+mn-cs"/>
              </a:rPr>
              <a:t> SECURITY LAB</a:t>
            </a:r>
            <a:endParaRPr lang="en-US" sz="1200" b="1" i="0" kern="1200">
              <a:solidFill>
                <a:schemeClr val="bg1">
                  <a:lumMod val="50000"/>
                </a:schemeClr>
              </a:solidFill>
              <a:latin typeface="+mn-lt"/>
              <a:ea typeface="+mj-ea"/>
              <a:cs typeface="+mj-cs"/>
            </a:endParaRPr>
          </a:p>
        </p:txBody>
      </p:sp>
      <p:pic>
        <p:nvPicPr>
          <p:cNvPr id="8" name="Picture 7" descr="A close up of a sign&#10;&#10;Description automatically generated">
            <a:extLst>
              <a:ext uri="{FF2B5EF4-FFF2-40B4-BE49-F238E27FC236}">
                <a16:creationId xmlns:a16="http://schemas.microsoft.com/office/drawing/2014/main" id="{3389C026-0197-478B-B736-9FFEA6213D66}"/>
              </a:ext>
            </a:extLst>
          </p:cNvPr>
          <p:cNvPicPr>
            <a:picLocks noChangeAspect="1"/>
          </p:cNvPicPr>
          <p:nvPr userDrawn="1"/>
        </p:nvPicPr>
        <p:blipFill>
          <a:blip r:embed="rId2"/>
          <a:stretch>
            <a:fillRect/>
          </a:stretch>
        </p:blipFill>
        <p:spPr>
          <a:xfrm>
            <a:off x="10568498" y="88142"/>
            <a:ext cx="731520" cy="731520"/>
          </a:xfrm>
          <a:prstGeom prst="rect">
            <a:avLst/>
          </a:prstGeom>
        </p:spPr>
      </p:pic>
    </p:spTree>
    <p:extLst>
      <p:ext uri="{BB962C8B-B14F-4D97-AF65-F5344CB8AC3E}">
        <p14:creationId xmlns:p14="http://schemas.microsoft.com/office/powerpoint/2010/main" val="27161679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a:prstGeom prst="rect">
            <a:avLst/>
          </a:prstGeom>
        </p:spPr>
        <p:txBody>
          <a:bodyPr/>
          <a:lstStyle/>
          <a:p>
            <a:r>
              <a:rPr lang="en-US"/>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1066800"/>
            <a:ext cx="7077369"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10" name="TextBox 9">
            <a:extLst>
              <a:ext uri="{FF2B5EF4-FFF2-40B4-BE49-F238E27FC236}">
                <a16:creationId xmlns:a16="http://schemas.microsoft.com/office/drawing/2014/main" id="{4BF332ED-44C2-4102-BF26-95B56C955C22}"/>
              </a:ext>
            </a:extLst>
          </p:cNvPr>
          <p:cNvSpPr txBox="1"/>
          <p:nvPr userDrawn="1"/>
        </p:nvSpPr>
        <p:spPr>
          <a:xfrm>
            <a:off x="6431797" y="256740"/>
            <a:ext cx="4136701" cy="518091"/>
          </a:xfrm>
          <a:prstGeom prst="rect">
            <a:avLst/>
          </a:prstGeom>
          <a:noFill/>
        </p:spPr>
        <p:txBody>
          <a:bodyPr wrap="square" rtlCol="0">
            <a:spAutoFit/>
          </a:bodyPr>
          <a:lstStyle/>
          <a:p>
            <a:pPr algn="r">
              <a:spcBef>
                <a:spcPts val="100"/>
              </a:spcBef>
              <a:spcAft>
                <a:spcPts val="100"/>
              </a:spcAft>
            </a:pPr>
            <a:r>
              <a:rPr lang="en-US" sz="1400" b="1" i="0" kern="1200">
                <a:solidFill>
                  <a:schemeClr val="tx2"/>
                </a:solidFill>
                <a:latin typeface="+mj-lt"/>
                <a:ea typeface="+mj-ea"/>
                <a:cs typeface="+mj-cs"/>
              </a:rPr>
              <a:t>FACULTY OF INFORMATION TECHNOLOGY</a:t>
            </a:r>
            <a:endParaRPr lang="en-US" sz="1200" b="1" i="0" kern="1200">
              <a:solidFill>
                <a:schemeClr val="tx2"/>
              </a:solidFill>
              <a:latin typeface="+mj-lt"/>
              <a:ea typeface="+mj-ea"/>
              <a:cs typeface="+mj-cs"/>
            </a:endParaRPr>
          </a:p>
          <a:p>
            <a:pPr algn="r">
              <a:spcBef>
                <a:spcPts val="100"/>
              </a:spcBef>
              <a:spcAft>
                <a:spcPts val="100"/>
              </a:spcAft>
            </a:pPr>
            <a:r>
              <a:rPr lang="en-US" sz="1200" b="1" i="0" kern="1200">
                <a:solidFill>
                  <a:srgbClr val="245EAB"/>
                </a:solidFill>
                <a:latin typeface="+mn-lt"/>
                <a:ea typeface="+mn-ea"/>
                <a:cs typeface="+mn-cs"/>
              </a:rPr>
              <a:t>NETWORKING &amp;</a:t>
            </a:r>
            <a:r>
              <a:rPr lang="en-US" sz="1200" b="1" i="0" kern="1200" baseline="0">
                <a:solidFill>
                  <a:srgbClr val="245EAB"/>
                </a:solidFill>
                <a:latin typeface="+mn-lt"/>
                <a:ea typeface="+mn-ea"/>
                <a:cs typeface="+mn-cs"/>
              </a:rPr>
              <a:t> SECURITY LAB</a:t>
            </a:r>
            <a:endParaRPr lang="en-US" sz="1200" b="1" i="0" kern="1200">
              <a:solidFill>
                <a:schemeClr val="bg1">
                  <a:lumMod val="50000"/>
                </a:schemeClr>
              </a:solidFill>
              <a:latin typeface="+mn-lt"/>
              <a:ea typeface="+mj-ea"/>
              <a:cs typeface="+mj-cs"/>
            </a:endParaRPr>
          </a:p>
        </p:txBody>
      </p:sp>
      <p:pic>
        <p:nvPicPr>
          <p:cNvPr id="13" name="Picture 12" descr="A close up of a sign&#10;&#10;Description automatically generated">
            <a:extLst>
              <a:ext uri="{FF2B5EF4-FFF2-40B4-BE49-F238E27FC236}">
                <a16:creationId xmlns:a16="http://schemas.microsoft.com/office/drawing/2014/main" id="{85363DFF-46FB-46B5-B8E6-AFF0EE52457B}"/>
              </a:ext>
            </a:extLst>
          </p:cNvPr>
          <p:cNvPicPr>
            <a:picLocks noChangeAspect="1"/>
          </p:cNvPicPr>
          <p:nvPr userDrawn="1"/>
        </p:nvPicPr>
        <p:blipFill>
          <a:blip r:embed="rId2"/>
          <a:stretch>
            <a:fillRect/>
          </a:stretch>
        </p:blipFill>
        <p:spPr>
          <a:xfrm>
            <a:off x="10568498" y="134636"/>
            <a:ext cx="731520" cy="731520"/>
          </a:xfrm>
          <a:prstGeom prst="rect">
            <a:avLst/>
          </a:prstGeom>
        </p:spPr>
      </p:pic>
    </p:spTree>
    <p:extLst>
      <p:ext uri="{BB962C8B-B14F-4D97-AF65-F5344CB8AC3E}">
        <p14:creationId xmlns:p14="http://schemas.microsoft.com/office/powerpoint/2010/main" val="54085193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1066800"/>
            <a:ext cx="12192000" cy="57912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5" name="TextBox 4">
            <a:extLst>
              <a:ext uri="{FF2B5EF4-FFF2-40B4-BE49-F238E27FC236}">
                <a16:creationId xmlns:a16="http://schemas.microsoft.com/office/drawing/2014/main" id="{0ECB2C13-22D3-41D4-AF32-8299D0934DE8}"/>
              </a:ext>
            </a:extLst>
          </p:cNvPr>
          <p:cNvSpPr txBox="1"/>
          <p:nvPr userDrawn="1"/>
        </p:nvSpPr>
        <p:spPr>
          <a:xfrm>
            <a:off x="6431797" y="256740"/>
            <a:ext cx="4136701" cy="518091"/>
          </a:xfrm>
          <a:prstGeom prst="rect">
            <a:avLst/>
          </a:prstGeom>
          <a:noFill/>
        </p:spPr>
        <p:txBody>
          <a:bodyPr wrap="square" rtlCol="0">
            <a:spAutoFit/>
          </a:bodyPr>
          <a:lstStyle/>
          <a:p>
            <a:pPr algn="r">
              <a:spcBef>
                <a:spcPts val="100"/>
              </a:spcBef>
              <a:spcAft>
                <a:spcPts val="100"/>
              </a:spcAft>
            </a:pPr>
            <a:r>
              <a:rPr lang="en-US" sz="1400" b="1" i="0" kern="1200">
                <a:solidFill>
                  <a:schemeClr val="tx2"/>
                </a:solidFill>
                <a:latin typeface="+mj-lt"/>
                <a:ea typeface="+mj-ea"/>
                <a:cs typeface="+mj-cs"/>
              </a:rPr>
              <a:t>FACULTY OF INFORMATION TECHNOLOGY</a:t>
            </a:r>
            <a:endParaRPr lang="en-US" sz="1200" b="1" i="0" kern="1200">
              <a:solidFill>
                <a:schemeClr val="tx2"/>
              </a:solidFill>
              <a:latin typeface="+mj-lt"/>
              <a:ea typeface="+mj-ea"/>
              <a:cs typeface="+mj-cs"/>
            </a:endParaRPr>
          </a:p>
          <a:p>
            <a:pPr algn="r">
              <a:spcBef>
                <a:spcPts val="100"/>
              </a:spcBef>
              <a:spcAft>
                <a:spcPts val="100"/>
              </a:spcAft>
            </a:pPr>
            <a:r>
              <a:rPr lang="en-US" sz="1200" b="1" i="0" kern="1200">
                <a:solidFill>
                  <a:srgbClr val="245EAB"/>
                </a:solidFill>
                <a:latin typeface="+mn-lt"/>
                <a:ea typeface="+mn-ea"/>
                <a:cs typeface="+mn-cs"/>
              </a:rPr>
              <a:t>NETWORKING &amp;</a:t>
            </a:r>
            <a:r>
              <a:rPr lang="en-US" sz="1200" b="1" i="0" kern="1200" baseline="0">
                <a:solidFill>
                  <a:srgbClr val="245EAB"/>
                </a:solidFill>
                <a:latin typeface="+mn-lt"/>
                <a:ea typeface="+mn-ea"/>
                <a:cs typeface="+mn-cs"/>
              </a:rPr>
              <a:t> SECURITY LAB</a:t>
            </a:r>
            <a:endParaRPr lang="en-US" sz="1200" b="1" i="0" kern="1200">
              <a:solidFill>
                <a:schemeClr val="bg1">
                  <a:lumMod val="50000"/>
                </a:schemeClr>
              </a:solidFill>
              <a:latin typeface="+mn-lt"/>
              <a:ea typeface="+mj-ea"/>
              <a:cs typeface="+mj-cs"/>
            </a:endParaRPr>
          </a:p>
        </p:txBody>
      </p:sp>
      <p:pic>
        <p:nvPicPr>
          <p:cNvPr id="8" name="Picture 7" descr="A close up of a sign&#10;&#10;Description automatically generated">
            <a:extLst>
              <a:ext uri="{FF2B5EF4-FFF2-40B4-BE49-F238E27FC236}">
                <a16:creationId xmlns:a16="http://schemas.microsoft.com/office/drawing/2014/main" id="{304EE7F3-2C02-4C02-9B43-8C156FBCD30A}"/>
              </a:ext>
            </a:extLst>
          </p:cNvPr>
          <p:cNvPicPr>
            <a:picLocks noChangeAspect="1"/>
          </p:cNvPicPr>
          <p:nvPr userDrawn="1"/>
        </p:nvPicPr>
        <p:blipFill>
          <a:blip r:embed="rId2"/>
          <a:stretch>
            <a:fillRect/>
          </a:stretch>
        </p:blipFill>
        <p:spPr>
          <a:xfrm>
            <a:off x="10568498" y="134636"/>
            <a:ext cx="731520" cy="731520"/>
          </a:xfrm>
          <a:prstGeom prst="rect">
            <a:avLst/>
          </a:prstGeom>
        </p:spPr>
      </p:pic>
    </p:spTree>
    <p:extLst>
      <p:ext uri="{BB962C8B-B14F-4D97-AF65-F5344CB8AC3E}">
        <p14:creationId xmlns:p14="http://schemas.microsoft.com/office/powerpoint/2010/main" val="276045891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a:prstGeom prst="rect">
            <a:avLst/>
          </a:prstGeom>
        </p:spPr>
        <p:txBody>
          <a:bodyPr/>
          <a:lstStyle/>
          <a:p>
            <a:r>
              <a:rPr lang="en-US"/>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a:p>
          <a:p>
            <a:r>
              <a:rPr lang="en-US"/>
              <a:t>Drag chart to placeholder or click icon to add chart</a:t>
            </a:r>
          </a:p>
          <a:p>
            <a:endParaRPr lang="en-US"/>
          </a:p>
        </p:txBody>
      </p:sp>
      <p:sp>
        <p:nvSpPr>
          <p:cNvPr id="7" name="TextBox 6">
            <a:extLst>
              <a:ext uri="{FF2B5EF4-FFF2-40B4-BE49-F238E27FC236}">
                <a16:creationId xmlns:a16="http://schemas.microsoft.com/office/drawing/2014/main" id="{E00E88FA-0F81-4AC1-9E80-13330794F520}"/>
              </a:ext>
            </a:extLst>
          </p:cNvPr>
          <p:cNvSpPr txBox="1"/>
          <p:nvPr userDrawn="1"/>
        </p:nvSpPr>
        <p:spPr>
          <a:xfrm>
            <a:off x="6431797" y="256740"/>
            <a:ext cx="4136701" cy="518091"/>
          </a:xfrm>
          <a:prstGeom prst="rect">
            <a:avLst/>
          </a:prstGeom>
          <a:noFill/>
        </p:spPr>
        <p:txBody>
          <a:bodyPr wrap="square" rtlCol="0">
            <a:spAutoFit/>
          </a:bodyPr>
          <a:lstStyle/>
          <a:p>
            <a:pPr algn="r">
              <a:spcBef>
                <a:spcPts val="100"/>
              </a:spcBef>
              <a:spcAft>
                <a:spcPts val="100"/>
              </a:spcAft>
            </a:pPr>
            <a:r>
              <a:rPr lang="en-US" sz="1400" b="1" i="0" kern="1200">
                <a:solidFill>
                  <a:schemeClr val="tx2"/>
                </a:solidFill>
                <a:latin typeface="+mj-lt"/>
                <a:ea typeface="+mj-ea"/>
                <a:cs typeface="+mj-cs"/>
              </a:rPr>
              <a:t>FACULTY OF INFORMATION TECHNOLOGY</a:t>
            </a:r>
            <a:endParaRPr lang="en-US" sz="1200" b="1" i="0" kern="1200">
              <a:solidFill>
                <a:schemeClr val="tx2"/>
              </a:solidFill>
              <a:latin typeface="+mj-lt"/>
              <a:ea typeface="+mj-ea"/>
              <a:cs typeface="+mj-cs"/>
            </a:endParaRPr>
          </a:p>
          <a:p>
            <a:pPr algn="r">
              <a:spcBef>
                <a:spcPts val="100"/>
              </a:spcBef>
              <a:spcAft>
                <a:spcPts val="100"/>
              </a:spcAft>
            </a:pPr>
            <a:r>
              <a:rPr lang="en-US" sz="1200" b="1" i="0" kern="1200">
                <a:solidFill>
                  <a:srgbClr val="245EAB"/>
                </a:solidFill>
                <a:latin typeface="+mn-lt"/>
                <a:ea typeface="+mn-ea"/>
                <a:cs typeface="+mn-cs"/>
              </a:rPr>
              <a:t>NETWORKING &amp;</a:t>
            </a:r>
            <a:r>
              <a:rPr lang="en-US" sz="1200" b="1" i="0" kern="1200" baseline="0">
                <a:solidFill>
                  <a:srgbClr val="245EAB"/>
                </a:solidFill>
                <a:latin typeface="+mn-lt"/>
                <a:ea typeface="+mn-ea"/>
                <a:cs typeface="+mn-cs"/>
              </a:rPr>
              <a:t> SECURITY LAB</a:t>
            </a:r>
            <a:endParaRPr lang="en-US" sz="1200" b="1" i="0" kern="1200">
              <a:solidFill>
                <a:schemeClr val="bg1">
                  <a:lumMod val="50000"/>
                </a:schemeClr>
              </a:solidFill>
              <a:latin typeface="+mn-lt"/>
              <a:ea typeface="+mj-ea"/>
              <a:cs typeface="+mj-cs"/>
            </a:endParaRPr>
          </a:p>
        </p:txBody>
      </p:sp>
      <p:pic>
        <p:nvPicPr>
          <p:cNvPr id="10" name="Picture 9" descr="A close up of a sign&#10;&#10;Description automatically generated">
            <a:extLst>
              <a:ext uri="{FF2B5EF4-FFF2-40B4-BE49-F238E27FC236}">
                <a16:creationId xmlns:a16="http://schemas.microsoft.com/office/drawing/2014/main" id="{CBF38825-9C90-4C3A-9176-EA107F937679}"/>
              </a:ext>
            </a:extLst>
          </p:cNvPr>
          <p:cNvPicPr>
            <a:picLocks noChangeAspect="1"/>
          </p:cNvPicPr>
          <p:nvPr userDrawn="1"/>
        </p:nvPicPr>
        <p:blipFill>
          <a:blip r:embed="rId2"/>
          <a:stretch>
            <a:fillRect/>
          </a:stretch>
        </p:blipFill>
        <p:spPr>
          <a:xfrm>
            <a:off x="10568498" y="134636"/>
            <a:ext cx="731520" cy="731520"/>
          </a:xfrm>
          <a:prstGeom prst="rect">
            <a:avLst/>
          </a:prstGeom>
        </p:spPr>
      </p:pic>
    </p:spTree>
    <p:extLst>
      <p:ext uri="{BB962C8B-B14F-4D97-AF65-F5344CB8AC3E}">
        <p14:creationId xmlns:p14="http://schemas.microsoft.com/office/powerpoint/2010/main" val="612494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9D792E-B0CA-4D52-A12A-3D9E7C4D7AA9}"/>
              </a:ext>
            </a:extLst>
          </p:cNvPr>
          <p:cNvSpPr txBox="1"/>
          <p:nvPr userDrawn="1"/>
        </p:nvSpPr>
        <p:spPr>
          <a:xfrm>
            <a:off x="6431797" y="256740"/>
            <a:ext cx="4136701" cy="518091"/>
          </a:xfrm>
          <a:prstGeom prst="rect">
            <a:avLst/>
          </a:prstGeom>
          <a:noFill/>
        </p:spPr>
        <p:txBody>
          <a:bodyPr wrap="square" rtlCol="0">
            <a:spAutoFit/>
          </a:bodyPr>
          <a:lstStyle/>
          <a:p>
            <a:pPr algn="r">
              <a:spcBef>
                <a:spcPts val="100"/>
              </a:spcBef>
              <a:spcAft>
                <a:spcPts val="100"/>
              </a:spcAft>
            </a:pPr>
            <a:r>
              <a:rPr lang="en-US" sz="1400" b="1" i="0" kern="1200">
                <a:solidFill>
                  <a:schemeClr val="tx2"/>
                </a:solidFill>
                <a:latin typeface="+mj-lt"/>
                <a:ea typeface="+mj-ea"/>
                <a:cs typeface="+mj-cs"/>
              </a:rPr>
              <a:t>FACULTY OF INFORMATION TECHNOLOGY</a:t>
            </a:r>
            <a:endParaRPr lang="en-US" sz="1200" b="1" i="0" kern="1200">
              <a:solidFill>
                <a:schemeClr val="tx2"/>
              </a:solidFill>
              <a:latin typeface="+mj-lt"/>
              <a:ea typeface="+mj-ea"/>
              <a:cs typeface="+mj-cs"/>
            </a:endParaRPr>
          </a:p>
          <a:p>
            <a:pPr algn="r">
              <a:spcBef>
                <a:spcPts val="100"/>
              </a:spcBef>
              <a:spcAft>
                <a:spcPts val="100"/>
              </a:spcAft>
            </a:pPr>
            <a:r>
              <a:rPr lang="en-US" sz="1200" b="1" i="0" kern="1200">
                <a:solidFill>
                  <a:srgbClr val="245EAB"/>
                </a:solidFill>
                <a:latin typeface="+mn-lt"/>
                <a:ea typeface="+mn-ea"/>
                <a:cs typeface="+mn-cs"/>
              </a:rPr>
              <a:t>NETWORKING &amp;</a:t>
            </a:r>
            <a:r>
              <a:rPr lang="en-US" sz="1200" b="1" i="0" kern="1200" baseline="0">
                <a:solidFill>
                  <a:srgbClr val="245EAB"/>
                </a:solidFill>
                <a:latin typeface="+mn-lt"/>
                <a:ea typeface="+mn-ea"/>
                <a:cs typeface="+mn-cs"/>
              </a:rPr>
              <a:t> SECURITY LAB</a:t>
            </a:r>
            <a:endParaRPr lang="en-US" sz="1200" b="1" i="0" kern="1200">
              <a:solidFill>
                <a:schemeClr val="bg1">
                  <a:lumMod val="50000"/>
                </a:schemeClr>
              </a:solidFill>
              <a:latin typeface="+mn-lt"/>
              <a:ea typeface="+mj-ea"/>
              <a:cs typeface="+mj-cs"/>
            </a:endParaRPr>
          </a:p>
        </p:txBody>
      </p:sp>
      <p:pic>
        <p:nvPicPr>
          <p:cNvPr id="7" name="Picture 6" descr="A close up of a sign&#10;&#10;Description automatically generated">
            <a:extLst>
              <a:ext uri="{FF2B5EF4-FFF2-40B4-BE49-F238E27FC236}">
                <a16:creationId xmlns:a16="http://schemas.microsoft.com/office/drawing/2014/main" id="{B68CC34A-C9B8-494F-ADFF-4D3691596174}"/>
              </a:ext>
            </a:extLst>
          </p:cNvPr>
          <p:cNvPicPr>
            <a:picLocks noChangeAspect="1"/>
          </p:cNvPicPr>
          <p:nvPr userDrawn="1"/>
        </p:nvPicPr>
        <p:blipFill>
          <a:blip r:embed="rId2"/>
          <a:stretch>
            <a:fillRect/>
          </a:stretch>
        </p:blipFill>
        <p:spPr>
          <a:xfrm>
            <a:off x="10568498" y="134636"/>
            <a:ext cx="731520" cy="731520"/>
          </a:xfrm>
          <a:prstGeom prst="rect">
            <a:avLst/>
          </a:prstGeom>
        </p:spPr>
      </p:pic>
    </p:spTree>
    <p:extLst>
      <p:ext uri="{BB962C8B-B14F-4D97-AF65-F5344CB8AC3E}">
        <p14:creationId xmlns:p14="http://schemas.microsoft.com/office/powerpoint/2010/main" val="267012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mn-lt"/>
                <a:ea typeface="Georgia" charset="0"/>
                <a:cs typeface="Georgia" charset="0"/>
              </a:defRPr>
            </a:lvl1pPr>
          </a:lstStyle>
          <a:p>
            <a:pPr lvl="0"/>
            <a:r>
              <a:rPr lang="en-US"/>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a:t>Presentation</a:t>
            </a:r>
            <a:br>
              <a:rPr lang="en-US"/>
            </a:br>
            <a:r>
              <a:rPr lang="en-US"/>
              <a:t>Title</a:t>
            </a:r>
          </a:p>
        </p:txBody>
      </p:sp>
      <p:pic>
        <p:nvPicPr>
          <p:cNvPr id="5" name="Picture 4">
            <a:extLst>
              <a:ext uri="{FF2B5EF4-FFF2-40B4-BE49-F238E27FC236}">
                <a16:creationId xmlns:a16="http://schemas.microsoft.com/office/drawing/2014/main" id="{2CFBAD7B-A5FE-4C45-9830-6C811D34B9BC}"/>
              </a:ext>
            </a:extLst>
          </p:cNvPr>
          <p:cNvPicPr>
            <a:picLocks noChangeAspect="1"/>
          </p:cNvPicPr>
          <p:nvPr userDrawn="1"/>
        </p:nvPicPr>
        <p:blipFill>
          <a:blip r:embed="rId3"/>
          <a:stretch>
            <a:fillRect/>
          </a:stretch>
        </p:blipFill>
        <p:spPr>
          <a:xfrm>
            <a:off x="549037" y="303087"/>
            <a:ext cx="5146084" cy="1095945"/>
          </a:xfrm>
          <a:prstGeom prst="rect">
            <a:avLst/>
          </a:prstGeom>
        </p:spPr>
      </p:pic>
      <p:sp>
        <p:nvSpPr>
          <p:cNvPr id="6" name="TextBox 5">
            <a:extLst>
              <a:ext uri="{FF2B5EF4-FFF2-40B4-BE49-F238E27FC236}">
                <a16:creationId xmlns:a16="http://schemas.microsoft.com/office/drawing/2014/main" id="{E9E15456-5BA1-4D59-93BC-688BB4587A2D}"/>
              </a:ext>
            </a:extLst>
          </p:cNvPr>
          <p:cNvSpPr txBox="1"/>
          <p:nvPr userDrawn="1"/>
        </p:nvSpPr>
        <p:spPr>
          <a:xfrm>
            <a:off x="1456141" y="4934159"/>
            <a:ext cx="4944078" cy="579646"/>
          </a:xfrm>
          <a:prstGeom prst="rect">
            <a:avLst/>
          </a:prstGeom>
          <a:noFill/>
        </p:spPr>
        <p:txBody>
          <a:bodyPr wrap="square" rtlCol="0">
            <a:spAutoFit/>
          </a:bodyPr>
          <a:lstStyle/>
          <a:p>
            <a:pPr algn="l">
              <a:spcBef>
                <a:spcPts val="100"/>
              </a:spcBef>
              <a:spcAft>
                <a:spcPts val="100"/>
              </a:spcAft>
            </a:pPr>
            <a:r>
              <a:rPr lang="en-US" sz="1600" b="1" i="0" kern="1200">
                <a:solidFill>
                  <a:srgbClr val="FFFF00"/>
                </a:solidFill>
                <a:latin typeface="+mj-lt"/>
                <a:ea typeface="+mj-ea"/>
                <a:cs typeface="+mj-cs"/>
              </a:rPr>
              <a:t>FACULTY OF INFORMATION TECHNOLOGY</a:t>
            </a:r>
          </a:p>
          <a:p>
            <a:pPr algn="l">
              <a:spcBef>
                <a:spcPts val="100"/>
              </a:spcBef>
              <a:spcAft>
                <a:spcPts val="100"/>
              </a:spcAft>
            </a:pPr>
            <a:r>
              <a:rPr lang="en-US" sz="1400" b="1" i="0" kern="1200">
                <a:solidFill>
                  <a:schemeClr val="bg1"/>
                </a:solidFill>
                <a:latin typeface="+mn-lt"/>
                <a:ea typeface="+mn-ea"/>
                <a:cs typeface="+mn-cs"/>
              </a:rPr>
              <a:t>NETWORKING &amp;</a:t>
            </a:r>
            <a:r>
              <a:rPr lang="en-US" sz="1400" b="1" i="0" kern="1200" baseline="0">
                <a:solidFill>
                  <a:schemeClr val="bg1"/>
                </a:solidFill>
                <a:latin typeface="+mn-lt"/>
                <a:ea typeface="+mn-ea"/>
                <a:cs typeface="+mn-cs"/>
              </a:rPr>
              <a:t> SECURITY LAB</a:t>
            </a:r>
            <a:endParaRPr lang="en-US" sz="1600" b="1" i="0" kern="1200">
              <a:solidFill>
                <a:schemeClr val="bg1"/>
              </a:solidFill>
              <a:latin typeface="+mn-lt"/>
              <a:ea typeface="+mj-ea"/>
              <a:cs typeface="+mj-cs"/>
            </a:endParaRPr>
          </a:p>
        </p:txBody>
      </p:sp>
      <p:sp>
        <p:nvSpPr>
          <p:cNvPr id="7" name="Rectangle: Rounded Corners 6">
            <a:extLst>
              <a:ext uri="{FF2B5EF4-FFF2-40B4-BE49-F238E27FC236}">
                <a16:creationId xmlns:a16="http://schemas.microsoft.com/office/drawing/2014/main" id="{FC16E498-B522-4D5E-AAD0-A7A727048864}"/>
              </a:ext>
            </a:extLst>
          </p:cNvPr>
          <p:cNvSpPr/>
          <p:nvPr userDrawn="1"/>
        </p:nvSpPr>
        <p:spPr>
          <a:xfrm>
            <a:off x="584869" y="4840485"/>
            <a:ext cx="797773" cy="797773"/>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a:t>LOGO KHOA</a:t>
            </a:r>
          </a:p>
        </p:txBody>
      </p:sp>
    </p:spTree>
    <p:extLst>
      <p:ext uri="{BB962C8B-B14F-4D97-AF65-F5344CB8AC3E}">
        <p14:creationId xmlns:p14="http://schemas.microsoft.com/office/powerpoint/2010/main" val="391094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title</a:t>
            </a:r>
          </a:p>
        </p:txBody>
      </p:sp>
      <p:pic>
        <p:nvPicPr>
          <p:cNvPr id="7" name="Picture 6">
            <a:extLst>
              <a:ext uri="{FF2B5EF4-FFF2-40B4-BE49-F238E27FC236}">
                <a16:creationId xmlns:a16="http://schemas.microsoft.com/office/drawing/2014/main" id="{B5D5DF1B-1586-49E3-A104-4F0398AEBCFE}"/>
              </a:ext>
            </a:extLst>
          </p:cNvPr>
          <p:cNvPicPr>
            <a:picLocks noChangeAspect="1"/>
          </p:cNvPicPr>
          <p:nvPr userDrawn="1"/>
        </p:nvPicPr>
        <p:blipFill>
          <a:blip r:embed="rId3"/>
          <a:stretch>
            <a:fillRect/>
          </a:stretch>
        </p:blipFill>
        <p:spPr>
          <a:xfrm>
            <a:off x="230475" y="-56826"/>
            <a:ext cx="4700113" cy="1000968"/>
          </a:xfrm>
          <a:prstGeom prst="rect">
            <a:avLst/>
          </a:prstGeom>
        </p:spPr>
      </p:pic>
      <p:sp>
        <p:nvSpPr>
          <p:cNvPr id="8" name="TextBox 7">
            <a:extLst>
              <a:ext uri="{FF2B5EF4-FFF2-40B4-BE49-F238E27FC236}">
                <a16:creationId xmlns:a16="http://schemas.microsoft.com/office/drawing/2014/main" id="{145B3255-599A-4BE4-BAA2-7AB28FDF2BEA}"/>
              </a:ext>
            </a:extLst>
          </p:cNvPr>
          <p:cNvSpPr txBox="1"/>
          <p:nvPr userDrawn="1"/>
        </p:nvSpPr>
        <p:spPr>
          <a:xfrm>
            <a:off x="1456141" y="4934159"/>
            <a:ext cx="4944078" cy="579646"/>
          </a:xfrm>
          <a:prstGeom prst="rect">
            <a:avLst/>
          </a:prstGeom>
          <a:noFill/>
        </p:spPr>
        <p:txBody>
          <a:bodyPr wrap="square" rtlCol="0">
            <a:spAutoFit/>
          </a:bodyPr>
          <a:lstStyle/>
          <a:p>
            <a:pPr algn="l">
              <a:spcBef>
                <a:spcPts val="100"/>
              </a:spcBef>
              <a:spcAft>
                <a:spcPts val="100"/>
              </a:spcAft>
            </a:pPr>
            <a:r>
              <a:rPr lang="en-US" sz="1600" b="1" i="0" kern="1200">
                <a:solidFill>
                  <a:srgbClr val="FFFF00"/>
                </a:solidFill>
                <a:latin typeface="+mj-lt"/>
                <a:ea typeface="+mj-ea"/>
                <a:cs typeface="+mj-cs"/>
              </a:rPr>
              <a:t>FACULTY OF INFORMATION TECHNOLOGY</a:t>
            </a:r>
          </a:p>
          <a:p>
            <a:pPr algn="l">
              <a:spcBef>
                <a:spcPts val="100"/>
              </a:spcBef>
              <a:spcAft>
                <a:spcPts val="100"/>
              </a:spcAft>
            </a:pPr>
            <a:r>
              <a:rPr lang="en-US" sz="1400" b="1" i="0" kern="1200">
                <a:solidFill>
                  <a:schemeClr val="bg1"/>
                </a:solidFill>
                <a:latin typeface="+mn-lt"/>
                <a:ea typeface="+mn-ea"/>
                <a:cs typeface="+mn-cs"/>
              </a:rPr>
              <a:t>NETWORKING &amp;</a:t>
            </a:r>
            <a:r>
              <a:rPr lang="en-US" sz="1400" b="1" i="0" kern="1200" baseline="0">
                <a:solidFill>
                  <a:schemeClr val="bg1"/>
                </a:solidFill>
                <a:latin typeface="+mn-lt"/>
                <a:ea typeface="+mn-ea"/>
                <a:cs typeface="+mn-cs"/>
              </a:rPr>
              <a:t> SECURITY LAB</a:t>
            </a:r>
            <a:endParaRPr lang="en-US" sz="1600" b="1" i="0" kern="1200">
              <a:solidFill>
                <a:schemeClr val="bg1"/>
              </a:solidFill>
              <a:latin typeface="+mn-lt"/>
              <a:ea typeface="+mj-ea"/>
              <a:cs typeface="+mj-cs"/>
            </a:endParaRPr>
          </a:p>
        </p:txBody>
      </p:sp>
      <p:pic>
        <p:nvPicPr>
          <p:cNvPr id="10" name="Picture 9" descr="A close up of a sign&#10;&#10;Description automatically generated">
            <a:extLst>
              <a:ext uri="{FF2B5EF4-FFF2-40B4-BE49-F238E27FC236}">
                <a16:creationId xmlns:a16="http://schemas.microsoft.com/office/drawing/2014/main" id="{48DE9A2D-D115-4574-9BFC-926441C1C02D}"/>
              </a:ext>
            </a:extLst>
          </p:cNvPr>
          <p:cNvPicPr>
            <a:picLocks noChangeAspect="1"/>
          </p:cNvPicPr>
          <p:nvPr userDrawn="1"/>
        </p:nvPicPr>
        <p:blipFill>
          <a:blip r:embed="rId4"/>
          <a:stretch>
            <a:fillRect/>
          </a:stretch>
        </p:blipFill>
        <p:spPr>
          <a:xfrm>
            <a:off x="658368" y="4896471"/>
            <a:ext cx="731520" cy="731520"/>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tx1">
                    <a:lumMod val="50000"/>
                  </a:schemeClr>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title</a:t>
            </a:r>
          </a:p>
        </p:txBody>
      </p:sp>
      <p:pic>
        <p:nvPicPr>
          <p:cNvPr id="7" name="Picture 6">
            <a:extLst>
              <a:ext uri="{FF2B5EF4-FFF2-40B4-BE49-F238E27FC236}">
                <a16:creationId xmlns:a16="http://schemas.microsoft.com/office/drawing/2014/main" id="{76FC959E-21E7-4D23-8981-041C9589E6FC}"/>
              </a:ext>
            </a:extLst>
          </p:cNvPr>
          <p:cNvPicPr>
            <a:picLocks noChangeAspect="1"/>
          </p:cNvPicPr>
          <p:nvPr userDrawn="1"/>
        </p:nvPicPr>
        <p:blipFill>
          <a:blip r:embed="rId3"/>
          <a:stretch>
            <a:fillRect/>
          </a:stretch>
        </p:blipFill>
        <p:spPr>
          <a:xfrm>
            <a:off x="73893" y="6641"/>
            <a:ext cx="3837809" cy="839915"/>
          </a:xfrm>
          <a:prstGeom prst="rect">
            <a:avLst/>
          </a:prstGeom>
        </p:spPr>
      </p:pic>
      <p:sp>
        <p:nvSpPr>
          <p:cNvPr id="8" name="TextBox 7">
            <a:extLst>
              <a:ext uri="{FF2B5EF4-FFF2-40B4-BE49-F238E27FC236}">
                <a16:creationId xmlns:a16="http://schemas.microsoft.com/office/drawing/2014/main" id="{B1C51BCA-86F9-4804-9C31-E68A99E567CF}"/>
              </a:ext>
            </a:extLst>
          </p:cNvPr>
          <p:cNvSpPr txBox="1"/>
          <p:nvPr userDrawn="1"/>
        </p:nvSpPr>
        <p:spPr>
          <a:xfrm>
            <a:off x="1551956" y="4903381"/>
            <a:ext cx="5008641" cy="610424"/>
          </a:xfrm>
          <a:prstGeom prst="rect">
            <a:avLst/>
          </a:prstGeom>
          <a:noFill/>
        </p:spPr>
        <p:txBody>
          <a:bodyPr wrap="square" rtlCol="0">
            <a:spAutoFit/>
          </a:bodyPr>
          <a:lstStyle/>
          <a:p>
            <a:pPr algn="l">
              <a:spcBef>
                <a:spcPts val="100"/>
              </a:spcBef>
              <a:spcAft>
                <a:spcPts val="100"/>
              </a:spcAft>
            </a:pPr>
            <a:r>
              <a:rPr lang="en-US" sz="1800" b="1" i="0" kern="1200">
                <a:solidFill>
                  <a:schemeClr val="tx2"/>
                </a:solidFill>
                <a:latin typeface="+mj-lt"/>
                <a:ea typeface="+mj-ea"/>
                <a:cs typeface="+mj-cs"/>
              </a:rPr>
              <a:t>Faculty of Information Technology</a:t>
            </a:r>
          </a:p>
          <a:p>
            <a:pPr algn="l">
              <a:spcBef>
                <a:spcPts val="100"/>
              </a:spcBef>
              <a:spcAft>
                <a:spcPts val="100"/>
              </a:spcAft>
            </a:pPr>
            <a:r>
              <a:rPr lang="en-US" sz="1400" b="1" i="0" kern="1200">
                <a:solidFill>
                  <a:schemeClr val="tx1">
                    <a:lumMod val="50000"/>
                  </a:schemeClr>
                </a:solidFill>
                <a:latin typeface="+mn-lt"/>
                <a:ea typeface="+mn-ea"/>
                <a:cs typeface="+mn-cs"/>
              </a:rPr>
              <a:t>NETWORKING &amp;</a:t>
            </a:r>
            <a:r>
              <a:rPr lang="en-US" sz="1400" b="1" i="0" kern="1200" baseline="0">
                <a:solidFill>
                  <a:schemeClr val="tx1">
                    <a:lumMod val="50000"/>
                  </a:schemeClr>
                </a:solidFill>
                <a:latin typeface="+mn-lt"/>
                <a:ea typeface="+mn-ea"/>
                <a:cs typeface="+mn-cs"/>
              </a:rPr>
              <a:t> SECURITY LAB</a:t>
            </a:r>
            <a:endParaRPr lang="en-US" sz="1800" b="1" i="0" kern="1200">
              <a:solidFill>
                <a:schemeClr val="tx1">
                  <a:lumMod val="50000"/>
                </a:schemeClr>
              </a:solidFill>
              <a:latin typeface="+mn-lt"/>
              <a:ea typeface="+mj-ea"/>
              <a:cs typeface="+mj-cs"/>
            </a:endParaRPr>
          </a:p>
        </p:txBody>
      </p:sp>
      <p:pic>
        <p:nvPicPr>
          <p:cNvPr id="10" name="Picture 9" descr="A close up of a sign&#10;&#10;Description automatically generated">
            <a:extLst>
              <a:ext uri="{FF2B5EF4-FFF2-40B4-BE49-F238E27FC236}">
                <a16:creationId xmlns:a16="http://schemas.microsoft.com/office/drawing/2014/main" id="{9F462A5D-9697-4D2A-8E84-BE5186E05BB4}"/>
              </a:ext>
            </a:extLst>
          </p:cNvPr>
          <p:cNvPicPr>
            <a:picLocks noChangeAspect="1"/>
          </p:cNvPicPr>
          <p:nvPr userDrawn="1"/>
        </p:nvPicPr>
        <p:blipFill>
          <a:blip r:embed="rId4"/>
          <a:stretch>
            <a:fillRect/>
          </a:stretch>
        </p:blipFill>
        <p:spPr>
          <a:xfrm>
            <a:off x="658368" y="4896471"/>
            <a:ext cx="731520" cy="731520"/>
          </a:xfrm>
          <a:prstGeom prst="rect">
            <a:avLst/>
          </a:prstGeom>
        </p:spPr>
      </p:pic>
    </p:spTree>
    <p:extLst>
      <p:ext uri="{BB962C8B-B14F-4D97-AF65-F5344CB8AC3E}">
        <p14:creationId xmlns:p14="http://schemas.microsoft.com/office/powerpoint/2010/main" val="207956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2E94CFF6-4805-4871-A07A-289657AB1AFE}"/>
              </a:ext>
            </a:extLst>
          </p:cNvPr>
          <p:cNvSpPr txBox="1"/>
          <p:nvPr userDrawn="1"/>
        </p:nvSpPr>
        <p:spPr>
          <a:xfrm>
            <a:off x="6431797" y="256740"/>
            <a:ext cx="4136701" cy="518091"/>
          </a:xfrm>
          <a:prstGeom prst="rect">
            <a:avLst/>
          </a:prstGeom>
          <a:noFill/>
        </p:spPr>
        <p:txBody>
          <a:bodyPr wrap="square" rtlCol="0">
            <a:spAutoFit/>
          </a:bodyPr>
          <a:lstStyle/>
          <a:p>
            <a:pPr algn="r">
              <a:spcBef>
                <a:spcPts val="100"/>
              </a:spcBef>
              <a:spcAft>
                <a:spcPts val="100"/>
              </a:spcAft>
            </a:pPr>
            <a:r>
              <a:rPr lang="en-US" sz="1400" b="1" i="0" kern="1200">
                <a:solidFill>
                  <a:schemeClr val="tx2"/>
                </a:solidFill>
                <a:latin typeface="+mj-lt"/>
                <a:ea typeface="+mj-ea"/>
                <a:cs typeface="+mj-cs"/>
              </a:rPr>
              <a:t>FACULTY OF INFORMATION TECHNOLOGY</a:t>
            </a:r>
            <a:endParaRPr lang="en-US" sz="1200" b="1" i="0" kern="1200">
              <a:solidFill>
                <a:schemeClr val="tx2"/>
              </a:solidFill>
              <a:latin typeface="+mj-lt"/>
              <a:ea typeface="+mj-ea"/>
              <a:cs typeface="+mj-cs"/>
            </a:endParaRPr>
          </a:p>
          <a:p>
            <a:pPr algn="r">
              <a:spcBef>
                <a:spcPts val="100"/>
              </a:spcBef>
              <a:spcAft>
                <a:spcPts val="100"/>
              </a:spcAft>
            </a:pPr>
            <a:r>
              <a:rPr lang="en-US" sz="1200" b="1" i="0" kern="1200">
                <a:solidFill>
                  <a:srgbClr val="245EAB"/>
                </a:solidFill>
                <a:latin typeface="+mn-lt"/>
                <a:ea typeface="+mn-ea"/>
                <a:cs typeface="+mn-cs"/>
              </a:rPr>
              <a:t>NETWORKING &amp;</a:t>
            </a:r>
            <a:r>
              <a:rPr lang="en-US" sz="1200" b="1" i="0" kern="1200" baseline="0">
                <a:solidFill>
                  <a:srgbClr val="245EAB"/>
                </a:solidFill>
                <a:latin typeface="+mn-lt"/>
                <a:ea typeface="+mn-ea"/>
                <a:cs typeface="+mn-cs"/>
              </a:rPr>
              <a:t> SECURITY LAB</a:t>
            </a:r>
            <a:endParaRPr lang="en-US" sz="1200" b="1" i="0" kern="1200">
              <a:solidFill>
                <a:srgbClr val="245EAB"/>
              </a:solidFill>
              <a:latin typeface="+mn-lt"/>
              <a:ea typeface="+mj-ea"/>
              <a:cs typeface="+mj-cs"/>
            </a:endParaRPr>
          </a:p>
        </p:txBody>
      </p:sp>
      <p:pic>
        <p:nvPicPr>
          <p:cNvPr id="9" name="Picture 8" descr="A close up of a sign&#10;&#10;Description automatically generated">
            <a:extLst>
              <a:ext uri="{FF2B5EF4-FFF2-40B4-BE49-F238E27FC236}">
                <a16:creationId xmlns:a16="http://schemas.microsoft.com/office/drawing/2014/main" id="{BEE67041-269C-4FE6-8EA4-8254D4AA3F2A}"/>
              </a:ext>
            </a:extLst>
          </p:cNvPr>
          <p:cNvPicPr>
            <a:picLocks noChangeAspect="1"/>
          </p:cNvPicPr>
          <p:nvPr userDrawn="1"/>
        </p:nvPicPr>
        <p:blipFill>
          <a:blip r:embed="rId2"/>
          <a:stretch>
            <a:fillRect/>
          </a:stretch>
        </p:blipFill>
        <p:spPr>
          <a:xfrm>
            <a:off x="10568498" y="134636"/>
            <a:ext cx="731520" cy="731520"/>
          </a:xfrm>
          <a:prstGeom prst="rect">
            <a:avLst/>
          </a:prstGeom>
        </p:spPr>
      </p:pic>
    </p:spTree>
    <p:extLst>
      <p:ext uri="{BB962C8B-B14F-4D97-AF65-F5344CB8AC3E}">
        <p14:creationId xmlns:p14="http://schemas.microsoft.com/office/powerpoint/2010/main" val="391240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63A4D939-42F7-4E8A-8CF8-E8DA14C76ADA}"/>
              </a:ext>
            </a:extLst>
          </p:cNvPr>
          <p:cNvSpPr txBox="1"/>
          <p:nvPr userDrawn="1"/>
        </p:nvSpPr>
        <p:spPr>
          <a:xfrm>
            <a:off x="6431797" y="256740"/>
            <a:ext cx="4136701" cy="518091"/>
          </a:xfrm>
          <a:prstGeom prst="rect">
            <a:avLst/>
          </a:prstGeom>
          <a:noFill/>
        </p:spPr>
        <p:txBody>
          <a:bodyPr wrap="square" rtlCol="0">
            <a:spAutoFit/>
          </a:bodyPr>
          <a:lstStyle/>
          <a:p>
            <a:pPr algn="r">
              <a:spcBef>
                <a:spcPts val="100"/>
              </a:spcBef>
              <a:spcAft>
                <a:spcPts val="100"/>
              </a:spcAft>
            </a:pPr>
            <a:r>
              <a:rPr lang="en-US" sz="1400" b="1" i="0" kern="1200">
                <a:solidFill>
                  <a:schemeClr val="tx2"/>
                </a:solidFill>
                <a:latin typeface="+mj-lt"/>
                <a:ea typeface="+mj-ea"/>
                <a:cs typeface="+mj-cs"/>
              </a:rPr>
              <a:t>FACULTY OF INFORMATION TECHNOLOGY</a:t>
            </a:r>
            <a:endParaRPr lang="en-US" sz="1200" b="1" i="0" kern="1200">
              <a:solidFill>
                <a:schemeClr val="tx2"/>
              </a:solidFill>
              <a:latin typeface="+mj-lt"/>
              <a:ea typeface="+mj-ea"/>
              <a:cs typeface="+mj-cs"/>
            </a:endParaRPr>
          </a:p>
          <a:p>
            <a:pPr algn="r">
              <a:spcBef>
                <a:spcPts val="100"/>
              </a:spcBef>
              <a:spcAft>
                <a:spcPts val="100"/>
              </a:spcAft>
            </a:pPr>
            <a:r>
              <a:rPr lang="en-US" sz="1200" b="1" i="0" kern="1200">
                <a:solidFill>
                  <a:srgbClr val="245EAB"/>
                </a:solidFill>
                <a:latin typeface="+mn-lt"/>
                <a:ea typeface="+mn-ea"/>
                <a:cs typeface="+mn-cs"/>
              </a:rPr>
              <a:t>NETWORKING &amp;</a:t>
            </a:r>
            <a:r>
              <a:rPr lang="en-US" sz="1200" b="1" i="0" kern="1200" baseline="0">
                <a:solidFill>
                  <a:srgbClr val="245EAB"/>
                </a:solidFill>
                <a:latin typeface="+mn-lt"/>
                <a:ea typeface="+mn-ea"/>
                <a:cs typeface="+mn-cs"/>
              </a:rPr>
              <a:t> SECURITY LAB</a:t>
            </a:r>
            <a:endParaRPr lang="en-US" sz="1200" b="1" i="0" kern="1200">
              <a:solidFill>
                <a:schemeClr val="bg1">
                  <a:lumMod val="50000"/>
                </a:schemeClr>
              </a:solidFill>
              <a:latin typeface="+mn-lt"/>
              <a:ea typeface="+mj-ea"/>
              <a:cs typeface="+mj-cs"/>
            </a:endParaRPr>
          </a:p>
        </p:txBody>
      </p:sp>
      <p:pic>
        <p:nvPicPr>
          <p:cNvPr id="6" name="Picture 5" descr="A close up of a sign&#10;&#10;Description automatically generated">
            <a:extLst>
              <a:ext uri="{FF2B5EF4-FFF2-40B4-BE49-F238E27FC236}">
                <a16:creationId xmlns:a16="http://schemas.microsoft.com/office/drawing/2014/main" id="{1331FFD2-B873-4317-AE60-05B27A150FBB}"/>
              </a:ext>
            </a:extLst>
          </p:cNvPr>
          <p:cNvPicPr>
            <a:picLocks noChangeAspect="1"/>
          </p:cNvPicPr>
          <p:nvPr userDrawn="1"/>
        </p:nvPicPr>
        <p:blipFill>
          <a:blip r:embed="rId2"/>
          <a:stretch>
            <a:fillRect/>
          </a:stretch>
        </p:blipFill>
        <p:spPr>
          <a:xfrm>
            <a:off x="10568498" y="134636"/>
            <a:ext cx="731520" cy="731520"/>
          </a:xfrm>
          <a:prstGeom prst="rect">
            <a:avLst/>
          </a:prstGeom>
        </p:spPr>
      </p:pic>
    </p:spTree>
    <p:extLst>
      <p:ext uri="{BB962C8B-B14F-4D97-AF65-F5344CB8AC3E}">
        <p14:creationId xmlns:p14="http://schemas.microsoft.com/office/powerpoint/2010/main" val="108321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F8908D40-D1BD-471A-8F59-342F7DAD4284}"/>
              </a:ext>
            </a:extLst>
          </p:cNvPr>
          <p:cNvSpPr txBox="1"/>
          <p:nvPr userDrawn="1"/>
        </p:nvSpPr>
        <p:spPr>
          <a:xfrm>
            <a:off x="6431797" y="256740"/>
            <a:ext cx="4136701" cy="518091"/>
          </a:xfrm>
          <a:prstGeom prst="rect">
            <a:avLst/>
          </a:prstGeom>
          <a:noFill/>
        </p:spPr>
        <p:txBody>
          <a:bodyPr wrap="square" rtlCol="0">
            <a:spAutoFit/>
          </a:bodyPr>
          <a:lstStyle/>
          <a:p>
            <a:pPr algn="r">
              <a:spcBef>
                <a:spcPts val="100"/>
              </a:spcBef>
              <a:spcAft>
                <a:spcPts val="100"/>
              </a:spcAft>
            </a:pPr>
            <a:r>
              <a:rPr lang="en-US" sz="1400" b="1" i="0" kern="1200">
                <a:solidFill>
                  <a:schemeClr val="tx2"/>
                </a:solidFill>
                <a:latin typeface="+mj-lt"/>
                <a:ea typeface="+mj-ea"/>
                <a:cs typeface="+mj-cs"/>
              </a:rPr>
              <a:t>FACULTY OF INFORMATION TECHNOLOGY</a:t>
            </a:r>
            <a:endParaRPr lang="en-US" sz="1200" b="1" i="0" kern="1200">
              <a:solidFill>
                <a:schemeClr val="tx2"/>
              </a:solidFill>
              <a:latin typeface="+mj-lt"/>
              <a:ea typeface="+mj-ea"/>
              <a:cs typeface="+mj-cs"/>
            </a:endParaRPr>
          </a:p>
          <a:p>
            <a:pPr algn="r">
              <a:spcBef>
                <a:spcPts val="100"/>
              </a:spcBef>
              <a:spcAft>
                <a:spcPts val="100"/>
              </a:spcAft>
            </a:pPr>
            <a:r>
              <a:rPr lang="en-US" sz="1200" b="1" i="0" kern="1200">
                <a:solidFill>
                  <a:srgbClr val="245EAB"/>
                </a:solidFill>
                <a:latin typeface="+mn-lt"/>
                <a:ea typeface="+mn-ea"/>
                <a:cs typeface="+mn-cs"/>
              </a:rPr>
              <a:t>NETWORKING &amp;</a:t>
            </a:r>
            <a:r>
              <a:rPr lang="en-US" sz="1200" b="1" i="0" kern="1200" baseline="0">
                <a:solidFill>
                  <a:srgbClr val="245EAB"/>
                </a:solidFill>
                <a:latin typeface="+mn-lt"/>
                <a:ea typeface="+mn-ea"/>
                <a:cs typeface="+mn-cs"/>
              </a:rPr>
              <a:t> SECURITY LAB</a:t>
            </a:r>
            <a:endParaRPr lang="en-US" sz="1200" b="1" i="0" kern="1200">
              <a:solidFill>
                <a:schemeClr val="bg1">
                  <a:lumMod val="50000"/>
                </a:schemeClr>
              </a:solidFill>
              <a:latin typeface="+mn-lt"/>
              <a:ea typeface="+mj-ea"/>
              <a:cs typeface="+mj-cs"/>
            </a:endParaRPr>
          </a:p>
        </p:txBody>
      </p:sp>
      <p:pic>
        <p:nvPicPr>
          <p:cNvPr id="10" name="Picture 9" descr="A close up of a sign&#10;&#10;Description automatically generated">
            <a:extLst>
              <a:ext uri="{FF2B5EF4-FFF2-40B4-BE49-F238E27FC236}">
                <a16:creationId xmlns:a16="http://schemas.microsoft.com/office/drawing/2014/main" id="{7C12333D-F6D5-4297-BBEC-69D46042E55B}"/>
              </a:ext>
            </a:extLst>
          </p:cNvPr>
          <p:cNvPicPr>
            <a:picLocks noChangeAspect="1"/>
          </p:cNvPicPr>
          <p:nvPr userDrawn="1"/>
        </p:nvPicPr>
        <p:blipFill>
          <a:blip r:embed="rId2"/>
          <a:stretch>
            <a:fillRect/>
          </a:stretch>
        </p:blipFill>
        <p:spPr>
          <a:xfrm>
            <a:off x="10568498" y="134636"/>
            <a:ext cx="731520" cy="731520"/>
          </a:xfrm>
          <a:prstGeom prst="rect">
            <a:avLst/>
          </a:prstGeom>
        </p:spPr>
      </p:pic>
    </p:spTree>
    <p:extLst>
      <p:ext uri="{BB962C8B-B14F-4D97-AF65-F5344CB8AC3E}">
        <p14:creationId xmlns:p14="http://schemas.microsoft.com/office/powerpoint/2010/main" val="1499462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a:prstGeom prst="rect">
            <a:avLst/>
          </a:prstGeom>
        </p:spPr>
        <p:txBody>
          <a:bodyPr>
            <a:spAutoFit/>
          </a:bodyPr>
          <a:lstStyle/>
          <a:p>
            <a:r>
              <a:rPr lang="en-US"/>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91F9F085-FB7A-4C8D-8CA4-7DAD338F7825}"/>
              </a:ext>
            </a:extLst>
          </p:cNvPr>
          <p:cNvSpPr txBox="1"/>
          <p:nvPr userDrawn="1"/>
        </p:nvSpPr>
        <p:spPr>
          <a:xfrm>
            <a:off x="6431797" y="256740"/>
            <a:ext cx="4136701" cy="518091"/>
          </a:xfrm>
          <a:prstGeom prst="rect">
            <a:avLst/>
          </a:prstGeom>
          <a:noFill/>
        </p:spPr>
        <p:txBody>
          <a:bodyPr wrap="square" rtlCol="0">
            <a:spAutoFit/>
          </a:bodyPr>
          <a:lstStyle/>
          <a:p>
            <a:pPr algn="r">
              <a:spcBef>
                <a:spcPts val="100"/>
              </a:spcBef>
              <a:spcAft>
                <a:spcPts val="100"/>
              </a:spcAft>
            </a:pPr>
            <a:r>
              <a:rPr lang="en-US" sz="1400" b="1" i="0" kern="1200">
                <a:solidFill>
                  <a:schemeClr val="tx2"/>
                </a:solidFill>
                <a:latin typeface="+mj-lt"/>
                <a:ea typeface="+mj-ea"/>
                <a:cs typeface="+mj-cs"/>
              </a:rPr>
              <a:t>FACULTY OF INFORMATION TECHNOLOGY</a:t>
            </a:r>
            <a:endParaRPr lang="en-US" sz="1200" b="1" i="0" kern="1200">
              <a:solidFill>
                <a:schemeClr val="tx2"/>
              </a:solidFill>
              <a:latin typeface="+mj-lt"/>
              <a:ea typeface="+mj-ea"/>
              <a:cs typeface="+mj-cs"/>
            </a:endParaRPr>
          </a:p>
          <a:p>
            <a:pPr algn="r">
              <a:spcBef>
                <a:spcPts val="100"/>
              </a:spcBef>
              <a:spcAft>
                <a:spcPts val="100"/>
              </a:spcAft>
            </a:pPr>
            <a:r>
              <a:rPr lang="en-US" sz="1200" b="1" i="0" kern="1200">
                <a:solidFill>
                  <a:srgbClr val="245EAB"/>
                </a:solidFill>
                <a:latin typeface="+mn-lt"/>
                <a:ea typeface="+mn-ea"/>
                <a:cs typeface="+mn-cs"/>
              </a:rPr>
              <a:t>NETWORKING &amp;</a:t>
            </a:r>
            <a:r>
              <a:rPr lang="en-US" sz="1200" b="1" i="0" kern="1200" baseline="0">
                <a:solidFill>
                  <a:srgbClr val="245EAB"/>
                </a:solidFill>
                <a:latin typeface="+mn-lt"/>
                <a:ea typeface="+mn-ea"/>
                <a:cs typeface="+mn-cs"/>
              </a:rPr>
              <a:t> SECURITY LAB</a:t>
            </a:r>
            <a:endParaRPr lang="en-US" sz="1200" b="1" i="0" kern="1200">
              <a:solidFill>
                <a:schemeClr val="bg1">
                  <a:lumMod val="50000"/>
                </a:schemeClr>
              </a:solidFill>
              <a:latin typeface="+mn-lt"/>
              <a:ea typeface="+mj-ea"/>
              <a:cs typeface="+mj-cs"/>
            </a:endParaRPr>
          </a:p>
        </p:txBody>
      </p:sp>
      <p:pic>
        <p:nvPicPr>
          <p:cNvPr id="12" name="Picture 11" descr="A close up of a sign&#10;&#10;Description automatically generated">
            <a:extLst>
              <a:ext uri="{FF2B5EF4-FFF2-40B4-BE49-F238E27FC236}">
                <a16:creationId xmlns:a16="http://schemas.microsoft.com/office/drawing/2014/main" id="{0772D8B5-1B9C-41EB-9DA0-84B9BE024677}"/>
              </a:ext>
            </a:extLst>
          </p:cNvPr>
          <p:cNvPicPr>
            <a:picLocks noChangeAspect="1"/>
          </p:cNvPicPr>
          <p:nvPr userDrawn="1"/>
        </p:nvPicPr>
        <p:blipFill>
          <a:blip r:embed="rId2"/>
          <a:stretch>
            <a:fillRect/>
          </a:stretch>
        </p:blipFill>
        <p:spPr>
          <a:xfrm>
            <a:off x="10568498" y="134636"/>
            <a:ext cx="731520" cy="731520"/>
          </a:xfrm>
          <a:prstGeom prst="rect">
            <a:avLst/>
          </a:prstGeom>
        </p:spPr>
      </p:pic>
    </p:spTree>
    <p:extLst>
      <p:ext uri="{BB962C8B-B14F-4D97-AF65-F5344CB8AC3E}">
        <p14:creationId xmlns:p14="http://schemas.microsoft.com/office/powerpoint/2010/main" val="37484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ADD06E-6DA3-4C36-ACD4-5A4554943F21}"/>
              </a:ext>
            </a:extLst>
          </p:cNvPr>
          <p:cNvSpPr txBox="1"/>
          <p:nvPr userDrawn="1"/>
        </p:nvSpPr>
        <p:spPr>
          <a:xfrm>
            <a:off x="6431797" y="256740"/>
            <a:ext cx="4136701" cy="518091"/>
          </a:xfrm>
          <a:prstGeom prst="rect">
            <a:avLst/>
          </a:prstGeom>
          <a:noFill/>
        </p:spPr>
        <p:txBody>
          <a:bodyPr wrap="square" rtlCol="0">
            <a:spAutoFit/>
          </a:bodyPr>
          <a:lstStyle/>
          <a:p>
            <a:pPr algn="r">
              <a:spcBef>
                <a:spcPts val="100"/>
              </a:spcBef>
              <a:spcAft>
                <a:spcPts val="100"/>
              </a:spcAft>
            </a:pPr>
            <a:r>
              <a:rPr lang="en-US" sz="1400" b="1" i="0" kern="1200">
                <a:solidFill>
                  <a:schemeClr val="tx2"/>
                </a:solidFill>
                <a:latin typeface="+mj-lt"/>
                <a:ea typeface="+mj-ea"/>
                <a:cs typeface="+mj-cs"/>
              </a:rPr>
              <a:t>FACULTY OF INFORMATION TECHNOLOGY</a:t>
            </a:r>
            <a:endParaRPr lang="en-US" sz="1200" b="1" i="0" kern="1200">
              <a:solidFill>
                <a:schemeClr val="tx2"/>
              </a:solidFill>
              <a:latin typeface="+mj-lt"/>
              <a:ea typeface="+mj-ea"/>
              <a:cs typeface="+mj-cs"/>
            </a:endParaRPr>
          </a:p>
          <a:p>
            <a:pPr algn="r">
              <a:spcBef>
                <a:spcPts val="100"/>
              </a:spcBef>
              <a:spcAft>
                <a:spcPts val="100"/>
              </a:spcAft>
            </a:pPr>
            <a:r>
              <a:rPr lang="en-US" sz="1200" b="1" i="0" kern="1200">
                <a:solidFill>
                  <a:srgbClr val="245EAB"/>
                </a:solidFill>
                <a:latin typeface="+mn-lt"/>
                <a:ea typeface="+mn-ea"/>
                <a:cs typeface="+mn-cs"/>
              </a:rPr>
              <a:t>NETWORKING &amp;</a:t>
            </a:r>
            <a:r>
              <a:rPr lang="en-US" sz="1200" b="1" i="0" kern="1200" baseline="0">
                <a:solidFill>
                  <a:srgbClr val="245EAB"/>
                </a:solidFill>
                <a:latin typeface="+mn-lt"/>
                <a:ea typeface="+mn-ea"/>
                <a:cs typeface="+mn-cs"/>
              </a:rPr>
              <a:t> SECURITY LAB</a:t>
            </a:r>
            <a:endParaRPr lang="en-US" sz="1200" b="1" i="0" kern="1200">
              <a:solidFill>
                <a:schemeClr val="bg1">
                  <a:lumMod val="50000"/>
                </a:schemeClr>
              </a:solidFill>
              <a:latin typeface="+mn-lt"/>
              <a:ea typeface="+mj-ea"/>
              <a:cs typeface="+mj-cs"/>
            </a:endParaRPr>
          </a:p>
        </p:txBody>
      </p:sp>
      <p:pic>
        <p:nvPicPr>
          <p:cNvPr id="6" name="Picture 5" descr="A close up of a sign&#10;&#10;Description automatically generated">
            <a:extLst>
              <a:ext uri="{FF2B5EF4-FFF2-40B4-BE49-F238E27FC236}">
                <a16:creationId xmlns:a16="http://schemas.microsoft.com/office/drawing/2014/main" id="{FA022105-D67F-454B-A8FA-BCE5B7F0E9AE}"/>
              </a:ext>
            </a:extLst>
          </p:cNvPr>
          <p:cNvPicPr>
            <a:picLocks noChangeAspect="1"/>
          </p:cNvPicPr>
          <p:nvPr userDrawn="1"/>
        </p:nvPicPr>
        <p:blipFill>
          <a:blip r:embed="rId2"/>
          <a:stretch>
            <a:fillRect/>
          </a:stretch>
        </p:blipFill>
        <p:spPr>
          <a:xfrm>
            <a:off x="10568498" y="134636"/>
            <a:ext cx="731520" cy="731520"/>
          </a:xfrm>
          <a:prstGeom prst="rect">
            <a:avLst/>
          </a:prstGeom>
        </p:spPr>
      </p:pic>
    </p:spTree>
    <p:extLst>
      <p:ext uri="{BB962C8B-B14F-4D97-AF65-F5344CB8AC3E}">
        <p14:creationId xmlns:p14="http://schemas.microsoft.com/office/powerpoint/2010/main" val="1209253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D439930E-F253-DE46-B952-3E0957740773}"/>
              </a:ext>
            </a:extLst>
          </p:cNvPr>
          <p:cNvSpPr txBox="1">
            <a:spLocks/>
          </p:cNvSpPr>
          <p:nvPr userDrawn="1"/>
        </p:nvSpPr>
        <p:spPr>
          <a:xfrm>
            <a:off x="6938176" y="6319774"/>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53C135-CEC6-A548-8917-8F7FEB82358B}" type="slidenum">
              <a:rPr lang="en-US" b="1" smtClean="0"/>
              <a:pPr/>
              <a:t>‹#›</a:t>
            </a:fld>
            <a:endParaRPr lang="en-US" b="1"/>
          </a:p>
        </p:txBody>
      </p:sp>
      <p:pic>
        <p:nvPicPr>
          <p:cNvPr id="4" name="Picture 3">
            <a:extLst>
              <a:ext uri="{FF2B5EF4-FFF2-40B4-BE49-F238E27FC236}">
                <a16:creationId xmlns:a16="http://schemas.microsoft.com/office/drawing/2014/main" id="{60D91EFB-4136-46DA-BC13-929F2C186B46}"/>
              </a:ext>
            </a:extLst>
          </p:cNvPr>
          <p:cNvPicPr>
            <a:picLocks noChangeAspect="1"/>
          </p:cNvPicPr>
          <p:nvPr userDrawn="1"/>
        </p:nvPicPr>
        <p:blipFill>
          <a:blip r:embed="rId17"/>
          <a:stretch>
            <a:fillRect/>
          </a:stretch>
        </p:blipFill>
        <p:spPr>
          <a:xfrm>
            <a:off x="64657" y="15877"/>
            <a:ext cx="3837809" cy="839915"/>
          </a:xfrm>
          <a:prstGeom prst="rect">
            <a:avLst/>
          </a:prstGeom>
        </p:spPr>
      </p:pic>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8" r:id="rId2"/>
    <p:sldLayoutId id="2147483663" r:id="rId3"/>
    <p:sldLayoutId id="2147483669" r:id="rId4"/>
    <p:sldLayoutId id="2147483650" r:id="rId5"/>
    <p:sldLayoutId id="2147483664" r:id="rId6"/>
    <p:sldLayoutId id="2147483652" r:id="rId7"/>
    <p:sldLayoutId id="2147483653" r:id="rId8"/>
    <p:sldLayoutId id="2147483654" r:id="rId9"/>
    <p:sldLayoutId id="2147483665" r:id="rId10"/>
    <p:sldLayoutId id="2147483666" r:id="rId11"/>
    <p:sldLayoutId id="2147483660" r:id="rId12"/>
    <p:sldLayoutId id="2147483667" r:id="rId13"/>
    <p:sldLayoutId id="2147483670" r:id="rId14"/>
  </p:sldLayoutIdLst>
  <p:hf hdr="0" dt="0"/>
  <p:txStyles>
    <p:titleStyle>
      <a:lvl1pPr algn="l" defTabSz="914400" rtl="0" eaLnBrk="1" latinLnBrk="0" hangingPunct="1">
        <a:lnSpc>
          <a:spcPct val="90000"/>
        </a:lnSpc>
        <a:spcBef>
          <a:spcPct val="0"/>
        </a:spcBef>
        <a:buNone/>
        <a:defRPr sz="1400" b="1" i="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teachablemachine.withgoogle.com/" TargetMode="Externa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5.xml"/><Relationship Id="rId5" Type="http://schemas.openxmlformats.org/officeDocument/2006/relationships/image" Target="../media/image31.jpg"/><Relationship Id="rId4" Type="http://schemas.openxmlformats.org/officeDocument/2006/relationships/image" Target="../media/image3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040" y="2543564"/>
            <a:ext cx="7398541" cy="1892826"/>
          </a:xfrm>
          <a:prstGeom prst="rect">
            <a:avLst/>
          </a:prstGeom>
          <a:noFill/>
        </p:spPr>
        <p:txBody>
          <a:bodyPr wrap="square" lIns="91440" tIns="45720" rIns="91440" bIns="45720" rtlCol="0" anchor="t">
            <a:spAutoFit/>
          </a:bodyPr>
          <a:lstStyle/>
          <a:p>
            <a:pPr>
              <a:spcAft>
                <a:spcPts val="600"/>
              </a:spcAft>
            </a:pPr>
            <a:r>
              <a:rPr lang="en-US" sz="2800" b="1" dirty="0" err="1">
                <a:solidFill>
                  <a:schemeClr val="bg1"/>
                </a:solidFill>
                <a:cs typeface="Arial"/>
              </a:rPr>
              <a:t>Đề</a:t>
            </a:r>
            <a:r>
              <a:rPr lang="en-US" sz="2800" b="1" dirty="0">
                <a:solidFill>
                  <a:schemeClr val="bg1"/>
                </a:solidFill>
                <a:cs typeface="Arial"/>
              </a:rPr>
              <a:t> </a:t>
            </a:r>
            <a:r>
              <a:rPr lang="en-US" sz="2800" b="1" dirty="0" err="1">
                <a:solidFill>
                  <a:schemeClr val="bg1"/>
                </a:solidFill>
                <a:cs typeface="Arial"/>
              </a:rPr>
              <a:t>tài</a:t>
            </a:r>
            <a:r>
              <a:rPr lang="en-US" sz="2400" b="1" dirty="0">
                <a:solidFill>
                  <a:schemeClr val="bg1"/>
                </a:solidFill>
                <a:cs typeface="Arial"/>
              </a:rPr>
              <a:t>: </a:t>
            </a:r>
          </a:p>
          <a:p>
            <a:pPr>
              <a:spcAft>
                <a:spcPts val="600"/>
              </a:spcAft>
            </a:pPr>
            <a:r>
              <a:rPr lang="en-US" sz="2800" b="1" dirty="0">
                <a:solidFill>
                  <a:schemeClr val="bg1"/>
                </a:solidFill>
                <a:cs typeface="Arial"/>
              </a:rPr>
              <a:t>XÂY DỰNG </a:t>
            </a:r>
            <a:r>
              <a:rPr lang="en-US" sz="2800" b="1" dirty="0" smtClean="0">
                <a:solidFill>
                  <a:schemeClr val="bg1"/>
                </a:solidFill>
                <a:cs typeface="Arial"/>
              </a:rPr>
              <a:t>ỨNG DỤNG CUNG CẤP THÔNG TIN VÀ NHẬN DẠNG CÁC MÓN ĂN ĐẶC SẢN VIỆT</a:t>
            </a:r>
            <a:endParaRPr lang="en-US" sz="2800" b="1" dirty="0">
              <a:solidFill>
                <a:schemeClr val="bg1"/>
              </a:solidFill>
              <a:cs typeface="Arial"/>
            </a:endParaRPr>
          </a:p>
        </p:txBody>
      </p:sp>
      <p:sp>
        <p:nvSpPr>
          <p:cNvPr id="3" name="TextBox 2">
            <a:extLst>
              <a:ext uri="{FF2B5EF4-FFF2-40B4-BE49-F238E27FC236}">
                <a16:creationId xmlns:a16="http://schemas.microsoft.com/office/drawing/2014/main" id="{6B7801CD-DED2-4508-892E-DCDAD23DD1D9}"/>
              </a:ext>
            </a:extLst>
          </p:cNvPr>
          <p:cNvSpPr txBox="1"/>
          <p:nvPr/>
        </p:nvSpPr>
        <p:spPr>
          <a:xfrm>
            <a:off x="166040" y="1166120"/>
            <a:ext cx="8072795" cy="1154162"/>
          </a:xfrm>
          <a:prstGeom prst="rect">
            <a:avLst/>
          </a:prstGeom>
          <a:solidFill>
            <a:srgbClr val="005BBB"/>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3200" b="1" dirty="0">
                <a:solidFill>
                  <a:schemeClr val="bg1"/>
                </a:solidFill>
                <a:cs typeface="Arial"/>
              </a:rPr>
              <a:t>BÁO CÁO ĐỒ ÁN </a:t>
            </a:r>
            <a:r>
              <a:rPr lang="en-US" sz="3200" b="1" dirty="0" smtClean="0">
                <a:solidFill>
                  <a:schemeClr val="bg1"/>
                </a:solidFill>
                <a:cs typeface="Arial"/>
              </a:rPr>
              <a:t>TỐT NGHIỆP</a:t>
            </a:r>
            <a:endParaRPr lang="en-US" sz="3200" b="1" dirty="0">
              <a:solidFill>
                <a:schemeClr val="bg1"/>
              </a:solidFill>
              <a:cs typeface="Arial"/>
            </a:endParaRPr>
          </a:p>
          <a:p>
            <a:pPr>
              <a:spcAft>
                <a:spcPts val="600"/>
              </a:spcAft>
            </a:pPr>
            <a:r>
              <a:rPr lang="en-US" sz="3200" b="1" dirty="0" smtClean="0">
                <a:solidFill>
                  <a:schemeClr val="bg1"/>
                </a:solidFill>
                <a:cs typeface="Arial"/>
              </a:rPr>
              <a:t>CHUYÊN NGÀNH: AN </a:t>
            </a:r>
            <a:r>
              <a:rPr lang="en-US" sz="3200" b="1" dirty="0">
                <a:solidFill>
                  <a:schemeClr val="bg1"/>
                </a:solidFill>
                <a:cs typeface="Arial"/>
              </a:rPr>
              <a:t>TOÀN THÔNG TIN</a:t>
            </a:r>
          </a:p>
        </p:txBody>
      </p:sp>
      <p:sp>
        <p:nvSpPr>
          <p:cNvPr id="6" name="TextBox 5">
            <a:extLst>
              <a:ext uri="{FF2B5EF4-FFF2-40B4-BE49-F238E27FC236}">
                <a16:creationId xmlns:a16="http://schemas.microsoft.com/office/drawing/2014/main" id="{B76CF0FE-B530-E3EB-7B9C-C8286A902837}"/>
              </a:ext>
            </a:extLst>
          </p:cNvPr>
          <p:cNvSpPr txBox="1"/>
          <p:nvPr/>
        </p:nvSpPr>
        <p:spPr>
          <a:xfrm>
            <a:off x="166040" y="4659672"/>
            <a:ext cx="6096536" cy="1908215"/>
          </a:xfrm>
          <a:prstGeom prst="rect">
            <a:avLst/>
          </a:prstGeom>
          <a:solidFill>
            <a:srgbClr val="005BBB"/>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spcAft>
                <a:spcPts val="600"/>
              </a:spcAft>
            </a:pPr>
            <a:r>
              <a:rPr lang="en-US" sz="2400" dirty="0">
                <a:solidFill>
                  <a:schemeClr val="bg1"/>
                </a:solidFill>
                <a:cs typeface="Arial"/>
              </a:rPr>
              <a:t>GVHD : </a:t>
            </a:r>
            <a:r>
              <a:rPr lang="en-US" sz="2400" dirty="0" smtClean="0">
                <a:solidFill>
                  <a:schemeClr val="bg1"/>
                </a:solidFill>
                <a:cs typeface="Arial"/>
              </a:rPr>
              <a:t>TS. </a:t>
            </a:r>
            <a:r>
              <a:rPr lang="en-US" sz="2400" dirty="0" err="1" smtClean="0">
                <a:solidFill>
                  <a:schemeClr val="bg1"/>
                </a:solidFill>
                <a:cs typeface="Arial"/>
              </a:rPr>
              <a:t>Phạm</a:t>
            </a:r>
            <a:r>
              <a:rPr lang="en-US" sz="2400" dirty="0" smtClean="0">
                <a:solidFill>
                  <a:schemeClr val="bg1"/>
                </a:solidFill>
                <a:cs typeface="Arial"/>
              </a:rPr>
              <a:t> </a:t>
            </a:r>
            <a:r>
              <a:rPr lang="en-US" sz="2400" dirty="0" err="1" smtClean="0">
                <a:solidFill>
                  <a:schemeClr val="bg1"/>
                </a:solidFill>
                <a:cs typeface="Arial"/>
              </a:rPr>
              <a:t>Công</a:t>
            </a:r>
            <a:r>
              <a:rPr lang="en-US" sz="2400" dirty="0" smtClean="0">
                <a:solidFill>
                  <a:schemeClr val="bg1"/>
                </a:solidFill>
                <a:cs typeface="Arial"/>
              </a:rPr>
              <a:t> </a:t>
            </a:r>
            <a:r>
              <a:rPr lang="en-US" sz="2400" dirty="0" err="1" smtClean="0">
                <a:solidFill>
                  <a:schemeClr val="bg1"/>
                </a:solidFill>
                <a:cs typeface="Arial"/>
              </a:rPr>
              <a:t>Thắng</a:t>
            </a:r>
            <a:r>
              <a:rPr lang="en-US" sz="2400" dirty="0" smtClean="0">
                <a:solidFill>
                  <a:schemeClr val="bg1"/>
                </a:solidFill>
                <a:cs typeface="Arial"/>
              </a:rPr>
              <a:t> </a:t>
            </a:r>
            <a:endParaRPr lang="en-US" sz="2400" dirty="0">
              <a:solidFill>
                <a:schemeClr val="bg1"/>
              </a:solidFill>
              <a:cs typeface="Arial"/>
            </a:endParaRPr>
          </a:p>
          <a:p>
            <a:pPr>
              <a:lnSpc>
                <a:spcPct val="150000"/>
              </a:lnSpc>
              <a:spcAft>
                <a:spcPts val="600"/>
              </a:spcAft>
            </a:pPr>
            <a:r>
              <a:rPr lang="en-US" sz="2400" dirty="0">
                <a:solidFill>
                  <a:schemeClr val="bg1"/>
                </a:solidFill>
                <a:cs typeface="Arial"/>
              </a:rPr>
              <a:t>SVTH  : </a:t>
            </a:r>
            <a:r>
              <a:rPr lang="en-US" sz="2400" dirty="0" err="1" smtClean="0">
                <a:solidFill>
                  <a:schemeClr val="bg1"/>
                </a:solidFill>
                <a:cs typeface="Arial"/>
              </a:rPr>
              <a:t>Thái</a:t>
            </a:r>
            <a:r>
              <a:rPr lang="en-US" sz="2400" dirty="0" smtClean="0">
                <a:solidFill>
                  <a:schemeClr val="bg1"/>
                </a:solidFill>
                <a:cs typeface="Arial"/>
              </a:rPr>
              <a:t> </a:t>
            </a:r>
            <a:r>
              <a:rPr lang="en-US" sz="2400" dirty="0" err="1" smtClean="0">
                <a:solidFill>
                  <a:schemeClr val="bg1"/>
                </a:solidFill>
                <a:cs typeface="Arial"/>
              </a:rPr>
              <a:t>Duy</a:t>
            </a:r>
            <a:r>
              <a:rPr lang="en-US" sz="2400" dirty="0" smtClean="0">
                <a:solidFill>
                  <a:schemeClr val="bg1"/>
                </a:solidFill>
                <a:cs typeface="Arial"/>
              </a:rPr>
              <a:t> </a:t>
            </a:r>
            <a:r>
              <a:rPr lang="en-US" sz="2400" dirty="0" err="1" smtClean="0">
                <a:solidFill>
                  <a:schemeClr val="bg1"/>
                </a:solidFill>
                <a:cs typeface="Arial"/>
              </a:rPr>
              <a:t>Dũng</a:t>
            </a:r>
            <a:endParaRPr lang="en-US" sz="2400" dirty="0">
              <a:solidFill>
                <a:schemeClr val="bg1"/>
              </a:solidFill>
              <a:cs typeface="Arial"/>
            </a:endParaRPr>
          </a:p>
          <a:p>
            <a:pPr>
              <a:lnSpc>
                <a:spcPct val="150000"/>
              </a:lnSpc>
              <a:spcAft>
                <a:spcPts val="600"/>
              </a:spcAft>
            </a:pPr>
            <a:endParaRPr lang="en-US" sz="2400" dirty="0">
              <a:solidFill>
                <a:schemeClr val="bg1"/>
              </a:solidFill>
              <a:cs typeface="Arial"/>
            </a:endParaRPr>
          </a:p>
        </p:txBody>
      </p:sp>
    </p:spTree>
    <p:extLst>
      <p:ext uri="{BB962C8B-B14F-4D97-AF65-F5344CB8AC3E}">
        <p14:creationId xmlns:p14="http://schemas.microsoft.com/office/powerpoint/2010/main" val="5651841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767F-9592-461D-A39D-B7806D837B9F}"/>
              </a:ext>
            </a:extLst>
          </p:cNvPr>
          <p:cNvSpPr>
            <a:spLocks noGrp="1"/>
          </p:cNvSpPr>
          <p:nvPr>
            <p:ph type="title"/>
          </p:nvPr>
        </p:nvSpPr>
        <p:spPr>
          <a:xfrm>
            <a:off x="267681" y="1010786"/>
            <a:ext cx="11656636" cy="461535"/>
          </a:xfrm>
        </p:spPr>
        <p:txBody>
          <a:bodyPr lIns="91440" tIns="45720" rIns="91440" bIns="45720" anchor="t"/>
          <a:lstStyle/>
          <a:p>
            <a:pPr algn="ctr"/>
            <a:r>
              <a:rPr lang="en-US" sz="3200" dirty="0" err="1" smtClean="0">
                <a:solidFill>
                  <a:srgbClr val="000000"/>
                </a:solidFill>
              </a:rPr>
              <a:t>Ngôn</a:t>
            </a:r>
            <a:r>
              <a:rPr lang="en-US" sz="3200" dirty="0" smtClean="0">
                <a:solidFill>
                  <a:srgbClr val="000000"/>
                </a:solidFill>
              </a:rPr>
              <a:t> </a:t>
            </a:r>
            <a:r>
              <a:rPr lang="en-US" sz="3200" dirty="0" err="1" smtClean="0">
                <a:solidFill>
                  <a:srgbClr val="000000"/>
                </a:solidFill>
              </a:rPr>
              <a:t>ngữ</a:t>
            </a:r>
            <a:r>
              <a:rPr lang="en-US" sz="3200" dirty="0" smtClean="0">
                <a:solidFill>
                  <a:srgbClr val="000000"/>
                </a:solidFill>
              </a:rPr>
              <a:t> </a:t>
            </a:r>
            <a:r>
              <a:rPr lang="en-US" sz="3200" dirty="0" err="1" smtClean="0">
                <a:solidFill>
                  <a:srgbClr val="000000"/>
                </a:solidFill>
              </a:rPr>
              <a:t>Javascript</a:t>
            </a:r>
            <a:r>
              <a:rPr lang="en-US" sz="3200" dirty="0" smtClean="0">
                <a:solidFill>
                  <a:srgbClr val="000000"/>
                </a:solidFill>
              </a:rPr>
              <a:t> </a:t>
            </a:r>
            <a:r>
              <a:rPr lang="en-US" sz="3200" dirty="0" err="1" smtClean="0">
                <a:solidFill>
                  <a:srgbClr val="000000"/>
                </a:solidFill>
              </a:rPr>
              <a:t>và</a:t>
            </a:r>
            <a:r>
              <a:rPr lang="en-US" sz="3200" dirty="0" smtClean="0">
                <a:solidFill>
                  <a:srgbClr val="000000"/>
                </a:solidFill>
              </a:rPr>
              <a:t> </a:t>
            </a:r>
            <a:r>
              <a:rPr lang="en-US" sz="3200" dirty="0" err="1" smtClean="0">
                <a:solidFill>
                  <a:srgbClr val="000000"/>
                </a:solidFill>
              </a:rPr>
              <a:t>thư</a:t>
            </a:r>
            <a:r>
              <a:rPr lang="en-US" sz="3200" dirty="0" smtClean="0">
                <a:solidFill>
                  <a:srgbClr val="000000"/>
                </a:solidFill>
              </a:rPr>
              <a:t> </a:t>
            </a:r>
            <a:r>
              <a:rPr lang="en-US" sz="3200" dirty="0" err="1" smtClean="0">
                <a:solidFill>
                  <a:srgbClr val="000000"/>
                </a:solidFill>
              </a:rPr>
              <a:t>viện</a:t>
            </a:r>
            <a:r>
              <a:rPr lang="en-US" sz="3200" dirty="0" smtClean="0">
                <a:solidFill>
                  <a:srgbClr val="000000"/>
                </a:solidFill>
              </a:rPr>
              <a:t> React Native</a:t>
            </a:r>
            <a:endParaRPr lang="en-US" sz="3200" dirty="0">
              <a:solidFill>
                <a:srgbClr val="00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774" y="3744147"/>
            <a:ext cx="4006928" cy="1808105"/>
          </a:xfrm>
          <a:prstGeom prst="rect">
            <a:avLst/>
          </a:prstGeom>
        </p:spPr>
      </p:pic>
      <p:sp>
        <p:nvSpPr>
          <p:cNvPr id="5" name="TextBox 4"/>
          <p:cNvSpPr txBox="1"/>
          <p:nvPr/>
        </p:nvSpPr>
        <p:spPr>
          <a:xfrm>
            <a:off x="1071418" y="1754909"/>
            <a:ext cx="10196946" cy="1600438"/>
          </a:xfrm>
          <a:prstGeom prst="rect">
            <a:avLst/>
          </a:prstGeom>
          <a:noFill/>
        </p:spPr>
        <p:txBody>
          <a:bodyPr wrap="square" rtlCol="0">
            <a:spAutoFit/>
          </a:bodyPr>
          <a:lstStyle/>
          <a:p>
            <a:r>
              <a:rPr lang="en-US" sz="2000" dirty="0">
                <a:solidFill>
                  <a:srgbClr val="000000"/>
                </a:solidFill>
              </a:rPr>
              <a:t>JavaScript </a:t>
            </a:r>
            <a:r>
              <a:rPr lang="en-US" sz="2000" dirty="0" err="1">
                <a:solidFill>
                  <a:srgbClr val="000000"/>
                </a:solidFill>
              </a:rPr>
              <a:t>là</a:t>
            </a:r>
            <a:r>
              <a:rPr lang="en-US" sz="2000" dirty="0">
                <a:solidFill>
                  <a:srgbClr val="000000"/>
                </a:solidFill>
              </a:rPr>
              <a:t> </a:t>
            </a:r>
            <a:r>
              <a:rPr lang="en-US" sz="2000" dirty="0" err="1">
                <a:solidFill>
                  <a:srgbClr val="000000"/>
                </a:solidFill>
              </a:rPr>
              <a:t>ngôn</a:t>
            </a:r>
            <a:r>
              <a:rPr lang="en-US" sz="2000" dirty="0">
                <a:solidFill>
                  <a:srgbClr val="000000"/>
                </a:solidFill>
              </a:rPr>
              <a:t> </a:t>
            </a:r>
            <a:r>
              <a:rPr lang="en-US" sz="2000" dirty="0" err="1">
                <a:solidFill>
                  <a:srgbClr val="000000"/>
                </a:solidFill>
              </a:rPr>
              <a:t>ngữ</a:t>
            </a:r>
            <a:r>
              <a:rPr lang="en-US" sz="2000" dirty="0">
                <a:solidFill>
                  <a:srgbClr val="000000"/>
                </a:solidFill>
              </a:rPr>
              <a:t> </a:t>
            </a:r>
            <a:r>
              <a:rPr lang="en-US" sz="2000" dirty="0" err="1">
                <a:solidFill>
                  <a:srgbClr val="000000"/>
                </a:solidFill>
              </a:rPr>
              <a:t>lập</a:t>
            </a:r>
            <a:r>
              <a:rPr lang="en-US" sz="2000" dirty="0">
                <a:solidFill>
                  <a:srgbClr val="000000"/>
                </a:solidFill>
              </a:rPr>
              <a:t> </a:t>
            </a:r>
            <a:r>
              <a:rPr lang="en-US" sz="2000" dirty="0" err="1">
                <a:solidFill>
                  <a:srgbClr val="000000"/>
                </a:solidFill>
              </a:rPr>
              <a:t>trình</a:t>
            </a:r>
            <a:r>
              <a:rPr lang="en-US" sz="2000" dirty="0">
                <a:solidFill>
                  <a:srgbClr val="000000"/>
                </a:solidFill>
              </a:rPr>
              <a:t> </a:t>
            </a:r>
            <a:r>
              <a:rPr lang="en-US" sz="2000" dirty="0" err="1">
                <a:solidFill>
                  <a:srgbClr val="000000"/>
                </a:solidFill>
              </a:rPr>
              <a:t>phía</a:t>
            </a:r>
            <a:r>
              <a:rPr lang="en-US" sz="2000" dirty="0">
                <a:solidFill>
                  <a:srgbClr val="000000"/>
                </a:solidFill>
              </a:rPr>
              <a:t> client-side (</a:t>
            </a:r>
            <a:r>
              <a:rPr lang="en-US" sz="2000" dirty="0" err="1">
                <a:solidFill>
                  <a:srgbClr val="000000"/>
                </a:solidFill>
              </a:rPr>
              <a:t>mặt</a:t>
            </a:r>
            <a:r>
              <a:rPr lang="en-US" sz="2000" dirty="0">
                <a:solidFill>
                  <a:srgbClr val="000000"/>
                </a:solidFill>
              </a:rPr>
              <a:t> </a:t>
            </a:r>
            <a:r>
              <a:rPr lang="en-US" sz="2000" dirty="0" err="1">
                <a:solidFill>
                  <a:srgbClr val="000000"/>
                </a:solidFill>
              </a:rPr>
              <a:t>khách</a:t>
            </a:r>
            <a:r>
              <a:rPr lang="en-US" sz="2000" dirty="0">
                <a:solidFill>
                  <a:srgbClr val="000000"/>
                </a:solidFill>
              </a:rPr>
              <a:t>) </a:t>
            </a:r>
            <a:r>
              <a:rPr lang="en-US" sz="2000" dirty="0" err="1">
                <a:solidFill>
                  <a:srgbClr val="000000"/>
                </a:solidFill>
              </a:rPr>
              <a:t>được</a:t>
            </a:r>
            <a:r>
              <a:rPr lang="en-US" sz="2000" dirty="0">
                <a:solidFill>
                  <a:srgbClr val="000000"/>
                </a:solidFill>
              </a:rPr>
              <a:t> </a:t>
            </a:r>
            <a:r>
              <a:rPr lang="en-US" sz="2000" dirty="0" err="1">
                <a:solidFill>
                  <a:srgbClr val="000000"/>
                </a:solidFill>
              </a:rPr>
              <a:t>sử</a:t>
            </a:r>
            <a:r>
              <a:rPr lang="en-US" sz="2000" dirty="0">
                <a:solidFill>
                  <a:srgbClr val="000000"/>
                </a:solidFill>
              </a:rPr>
              <a:t> </a:t>
            </a:r>
            <a:r>
              <a:rPr lang="en-US" sz="2000" dirty="0" err="1">
                <a:solidFill>
                  <a:srgbClr val="000000"/>
                </a:solidFill>
              </a:rPr>
              <a:t>dụng</a:t>
            </a:r>
            <a:r>
              <a:rPr lang="en-US" sz="2000" dirty="0">
                <a:solidFill>
                  <a:srgbClr val="000000"/>
                </a:solidFill>
              </a:rPr>
              <a:t> </a:t>
            </a:r>
            <a:r>
              <a:rPr lang="en-US" sz="2000" dirty="0" err="1">
                <a:solidFill>
                  <a:srgbClr val="000000"/>
                </a:solidFill>
              </a:rPr>
              <a:t>rộng</a:t>
            </a:r>
            <a:r>
              <a:rPr lang="en-US" sz="2000" dirty="0">
                <a:solidFill>
                  <a:srgbClr val="000000"/>
                </a:solidFill>
              </a:rPr>
              <a:t> </a:t>
            </a:r>
            <a:r>
              <a:rPr lang="en-US" sz="2000" dirty="0" err="1">
                <a:solidFill>
                  <a:srgbClr val="000000"/>
                </a:solidFill>
              </a:rPr>
              <a:t>rãi</a:t>
            </a:r>
            <a:r>
              <a:rPr lang="en-US" sz="2000" dirty="0">
                <a:solidFill>
                  <a:srgbClr val="000000"/>
                </a:solidFill>
              </a:rPr>
              <a:t> </a:t>
            </a:r>
            <a:r>
              <a:rPr lang="en-US" sz="2000" dirty="0" err="1">
                <a:solidFill>
                  <a:srgbClr val="000000"/>
                </a:solidFill>
              </a:rPr>
              <a:t>để</a:t>
            </a:r>
            <a:r>
              <a:rPr lang="en-US" sz="2000" dirty="0">
                <a:solidFill>
                  <a:srgbClr val="000000"/>
                </a:solidFill>
              </a:rPr>
              <a:t> </a:t>
            </a:r>
            <a:r>
              <a:rPr lang="en-US" sz="2000" dirty="0" err="1">
                <a:solidFill>
                  <a:srgbClr val="000000"/>
                </a:solidFill>
              </a:rPr>
              <a:t>xây</a:t>
            </a:r>
            <a:r>
              <a:rPr lang="en-US" sz="2000" dirty="0">
                <a:solidFill>
                  <a:srgbClr val="000000"/>
                </a:solidFill>
              </a:rPr>
              <a:t> </a:t>
            </a:r>
            <a:r>
              <a:rPr lang="en-US" sz="2000" dirty="0" err="1">
                <a:solidFill>
                  <a:srgbClr val="000000"/>
                </a:solidFill>
              </a:rPr>
              <a:t>dựng</a:t>
            </a:r>
            <a:r>
              <a:rPr lang="en-US" sz="2000" dirty="0">
                <a:solidFill>
                  <a:srgbClr val="000000"/>
                </a:solidFill>
              </a:rPr>
              <a:t> </a:t>
            </a:r>
            <a:r>
              <a:rPr lang="en-US" sz="2000" dirty="0" err="1">
                <a:solidFill>
                  <a:srgbClr val="000000"/>
                </a:solidFill>
              </a:rPr>
              <a:t>các</a:t>
            </a:r>
            <a:r>
              <a:rPr lang="en-US" sz="2000" dirty="0">
                <a:solidFill>
                  <a:srgbClr val="000000"/>
                </a:solidFill>
              </a:rPr>
              <a:t> </a:t>
            </a:r>
            <a:r>
              <a:rPr lang="en-US" sz="2000" dirty="0" err="1">
                <a:solidFill>
                  <a:srgbClr val="000000"/>
                </a:solidFill>
              </a:rPr>
              <a:t>ứng</a:t>
            </a:r>
            <a:r>
              <a:rPr lang="en-US" sz="2000" dirty="0">
                <a:solidFill>
                  <a:srgbClr val="000000"/>
                </a:solidFill>
              </a:rPr>
              <a:t> </a:t>
            </a:r>
            <a:r>
              <a:rPr lang="en-US" sz="2000" dirty="0" err="1">
                <a:solidFill>
                  <a:srgbClr val="000000"/>
                </a:solidFill>
              </a:rPr>
              <a:t>dụng</a:t>
            </a:r>
            <a:r>
              <a:rPr lang="en-US" sz="2000" dirty="0">
                <a:solidFill>
                  <a:srgbClr val="000000"/>
                </a:solidFill>
              </a:rPr>
              <a:t> web </a:t>
            </a:r>
            <a:r>
              <a:rPr lang="en-US" sz="2000" dirty="0" err="1">
                <a:solidFill>
                  <a:srgbClr val="000000"/>
                </a:solidFill>
              </a:rPr>
              <a:t>tương</a:t>
            </a:r>
            <a:r>
              <a:rPr lang="en-US" sz="2000" dirty="0">
                <a:solidFill>
                  <a:srgbClr val="000000"/>
                </a:solidFill>
              </a:rPr>
              <a:t> </a:t>
            </a:r>
            <a:r>
              <a:rPr lang="en-US" sz="2000" dirty="0" err="1">
                <a:solidFill>
                  <a:srgbClr val="000000"/>
                </a:solidFill>
              </a:rPr>
              <a:t>tác</a:t>
            </a:r>
            <a:r>
              <a:rPr lang="en-US" sz="2000" dirty="0">
                <a:solidFill>
                  <a:srgbClr val="000000"/>
                </a:solidFill>
              </a:rPr>
              <a:t>. </a:t>
            </a:r>
            <a:r>
              <a:rPr lang="en-US" sz="2000" dirty="0" err="1">
                <a:solidFill>
                  <a:srgbClr val="000000"/>
                </a:solidFill>
              </a:rPr>
              <a:t>Nó</a:t>
            </a:r>
            <a:r>
              <a:rPr lang="en-US" sz="2000" dirty="0">
                <a:solidFill>
                  <a:srgbClr val="000000"/>
                </a:solidFill>
              </a:rPr>
              <a:t> </a:t>
            </a:r>
            <a:r>
              <a:rPr lang="en-US" sz="2000" dirty="0" err="1">
                <a:solidFill>
                  <a:srgbClr val="000000"/>
                </a:solidFill>
              </a:rPr>
              <a:t>có</a:t>
            </a:r>
            <a:r>
              <a:rPr lang="en-US" sz="2000" dirty="0">
                <a:solidFill>
                  <a:srgbClr val="000000"/>
                </a:solidFill>
              </a:rPr>
              <a:t> </a:t>
            </a:r>
            <a:r>
              <a:rPr lang="en-US" sz="2000" dirty="0" err="1">
                <a:solidFill>
                  <a:srgbClr val="000000"/>
                </a:solidFill>
              </a:rPr>
              <a:t>thể</a:t>
            </a:r>
            <a:r>
              <a:rPr lang="en-US" sz="2000" dirty="0">
                <a:solidFill>
                  <a:srgbClr val="000000"/>
                </a:solidFill>
              </a:rPr>
              <a:t> </a:t>
            </a:r>
            <a:r>
              <a:rPr lang="en-US" sz="2000" dirty="0" err="1">
                <a:solidFill>
                  <a:srgbClr val="000000"/>
                </a:solidFill>
              </a:rPr>
              <a:t>được</a:t>
            </a:r>
            <a:r>
              <a:rPr lang="en-US" sz="2000" dirty="0">
                <a:solidFill>
                  <a:srgbClr val="000000"/>
                </a:solidFill>
              </a:rPr>
              <a:t> </a:t>
            </a:r>
            <a:r>
              <a:rPr lang="en-US" sz="2000" dirty="0" err="1">
                <a:solidFill>
                  <a:srgbClr val="000000"/>
                </a:solidFill>
              </a:rPr>
              <a:t>sử</a:t>
            </a:r>
            <a:r>
              <a:rPr lang="en-US" sz="2000" dirty="0">
                <a:solidFill>
                  <a:srgbClr val="000000"/>
                </a:solidFill>
              </a:rPr>
              <a:t> </a:t>
            </a:r>
            <a:r>
              <a:rPr lang="en-US" sz="2000" dirty="0" err="1">
                <a:solidFill>
                  <a:srgbClr val="000000"/>
                </a:solidFill>
              </a:rPr>
              <a:t>dụng</a:t>
            </a:r>
            <a:r>
              <a:rPr lang="en-US" sz="2000" dirty="0">
                <a:solidFill>
                  <a:srgbClr val="000000"/>
                </a:solidFill>
              </a:rPr>
              <a:t> </a:t>
            </a:r>
            <a:r>
              <a:rPr lang="en-US" sz="2000" dirty="0" err="1">
                <a:solidFill>
                  <a:srgbClr val="000000"/>
                </a:solidFill>
              </a:rPr>
              <a:t>để</a:t>
            </a:r>
            <a:r>
              <a:rPr lang="en-US" sz="2000" dirty="0">
                <a:solidFill>
                  <a:srgbClr val="000000"/>
                </a:solidFill>
              </a:rPr>
              <a:t> </a:t>
            </a:r>
            <a:r>
              <a:rPr lang="en-US" sz="2000" dirty="0" err="1">
                <a:solidFill>
                  <a:srgbClr val="000000"/>
                </a:solidFill>
              </a:rPr>
              <a:t>xử</a:t>
            </a:r>
            <a:r>
              <a:rPr lang="en-US" sz="2000" dirty="0">
                <a:solidFill>
                  <a:srgbClr val="000000"/>
                </a:solidFill>
              </a:rPr>
              <a:t> </a:t>
            </a:r>
            <a:r>
              <a:rPr lang="en-US" sz="2000" dirty="0" err="1">
                <a:solidFill>
                  <a:srgbClr val="000000"/>
                </a:solidFill>
              </a:rPr>
              <a:t>lý</a:t>
            </a:r>
            <a:r>
              <a:rPr lang="en-US" sz="2000" dirty="0">
                <a:solidFill>
                  <a:srgbClr val="000000"/>
                </a:solidFill>
              </a:rPr>
              <a:t> </a:t>
            </a:r>
            <a:r>
              <a:rPr lang="en-US" sz="2000" dirty="0" err="1">
                <a:solidFill>
                  <a:srgbClr val="000000"/>
                </a:solidFill>
              </a:rPr>
              <a:t>các</a:t>
            </a:r>
            <a:r>
              <a:rPr lang="en-US" sz="2000" dirty="0">
                <a:solidFill>
                  <a:srgbClr val="000000"/>
                </a:solidFill>
              </a:rPr>
              <a:t> </a:t>
            </a:r>
            <a:r>
              <a:rPr lang="en-US" sz="2000" dirty="0" err="1">
                <a:solidFill>
                  <a:srgbClr val="000000"/>
                </a:solidFill>
              </a:rPr>
              <a:t>sự</a:t>
            </a:r>
            <a:r>
              <a:rPr lang="en-US" sz="2000" dirty="0">
                <a:solidFill>
                  <a:srgbClr val="000000"/>
                </a:solidFill>
              </a:rPr>
              <a:t> </a:t>
            </a:r>
            <a:r>
              <a:rPr lang="en-US" sz="2000" dirty="0" err="1">
                <a:solidFill>
                  <a:srgbClr val="000000"/>
                </a:solidFill>
              </a:rPr>
              <a:t>kiện</a:t>
            </a:r>
            <a:r>
              <a:rPr lang="en-US" sz="2000" dirty="0">
                <a:solidFill>
                  <a:srgbClr val="000000"/>
                </a:solidFill>
              </a:rPr>
              <a:t> </a:t>
            </a:r>
            <a:r>
              <a:rPr lang="en-US" sz="2000" dirty="0" err="1">
                <a:solidFill>
                  <a:srgbClr val="000000"/>
                </a:solidFill>
              </a:rPr>
              <a:t>trên</a:t>
            </a:r>
            <a:r>
              <a:rPr lang="en-US" sz="2000" dirty="0">
                <a:solidFill>
                  <a:srgbClr val="000000"/>
                </a:solidFill>
              </a:rPr>
              <a:t> </a:t>
            </a:r>
            <a:r>
              <a:rPr lang="en-US" sz="2000" dirty="0" err="1">
                <a:solidFill>
                  <a:srgbClr val="000000"/>
                </a:solidFill>
              </a:rPr>
              <a:t>trang</a:t>
            </a:r>
            <a:r>
              <a:rPr lang="en-US" sz="2000" dirty="0">
                <a:solidFill>
                  <a:srgbClr val="000000"/>
                </a:solidFill>
              </a:rPr>
              <a:t> web, </a:t>
            </a:r>
            <a:r>
              <a:rPr lang="en-US" sz="2000" dirty="0" err="1">
                <a:solidFill>
                  <a:srgbClr val="000000"/>
                </a:solidFill>
              </a:rPr>
              <a:t>thay</a:t>
            </a:r>
            <a:r>
              <a:rPr lang="en-US" sz="2000" dirty="0">
                <a:solidFill>
                  <a:srgbClr val="000000"/>
                </a:solidFill>
              </a:rPr>
              <a:t> </a:t>
            </a:r>
            <a:r>
              <a:rPr lang="en-US" sz="2000" dirty="0" err="1">
                <a:solidFill>
                  <a:srgbClr val="000000"/>
                </a:solidFill>
              </a:rPr>
              <a:t>đổi</a:t>
            </a:r>
            <a:r>
              <a:rPr lang="en-US" sz="2000" dirty="0">
                <a:solidFill>
                  <a:srgbClr val="000000"/>
                </a:solidFill>
              </a:rPr>
              <a:t> </a:t>
            </a:r>
            <a:r>
              <a:rPr lang="en-US" sz="2000" dirty="0" err="1">
                <a:solidFill>
                  <a:srgbClr val="000000"/>
                </a:solidFill>
              </a:rPr>
              <a:t>dữ</a:t>
            </a:r>
            <a:r>
              <a:rPr lang="en-US" sz="2000" dirty="0">
                <a:solidFill>
                  <a:srgbClr val="000000"/>
                </a:solidFill>
              </a:rPr>
              <a:t> </a:t>
            </a:r>
            <a:r>
              <a:rPr lang="en-US" sz="2000" dirty="0" err="1">
                <a:solidFill>
                  <a:srgbClr val="000000"/>
                </a:solidFill>
              </a:rPr>
              <a:t>liệu</a:t>
            </a:r>
            <a:r>
              <a:rPr lang="en-US" sz="2000" dirty="0">
                <a:solidFill>
                  <a:srgbClr val="000000"/>
                </a:solidFill>
              </a:rPr>
              <a:t> </a:t>
            </a:r>
            <a:r>
              <a:rPr lang="en-US" sz="2000" dirty="0" err="1">
                <a:solidFill>
                  <a:srgbClr val="000000"/>
                </a:solidFill>
              </a:rPr>
              <a:t>trong</a:t>
            </a:r>
            <a:r>
              <a:rPr lang="en-US" sz="2000" dirty="0">
                <a:solidFill>
                  <a:srgbClr val="000000"/>
                </a:solidFill>
              </a:rPr>
              <a:t> HTML </a:t>
            </a:r>
            <a:r>
              <a:rPr lang="en-US" sz="2000" dirty="0" err="1">
                <a:solidFill>
                  <a:srgbClr val="000000"/>
                </a:solidFill>
              </a:rPr>
              <a:t>và</a:t>
            </a:r>
            <a:r>
              <a:rPr lang="en-US" sz="2000" dirty="0">
                <a:solidFill>
                  <a:srgbClr val="000000"/>
                </a:solidFill>
              </a:rPr>
              <a:t> CSS, </a:t>
            </a:r>
            <a:r>
              <a:rPr lang="en-US" sz="2000" dirty="0" err="1">
                <a:solidFill>
                  <a:srgbClr val="000000"/>
                </a:solidFill>
              </a:rPr>
              <a:t>và</a:t>
            </a:r>
            <a:r>
              <a:rPr lang="en-US" sz="2000" dirty="0">
                <a:solidFill>
                  <a:srgbClr val="000000"/>
                </a:solidFill>
              </a:rPr>
              <a:t> </a:t>
            </a:r>
            <a:r>
              <a:rPr lang="en-US" sz="2000" dirty="0" err="1">
                <a:solidFill>
                  <a:srgbClr val="000000"/>
                </a:solidFill>
              </a:rPr>
              <a:t>thực</a:t>
            </a:r>
            <a:r>
              <a:rPr lang="en-US" sz="2000" dirty="0">
                <a:solidFill>
                  <a:srgbClr val="000000"/>
                </a:solidFill>
              </a:rPr>
              <a:t> </a:t>
            </a:r>
            <a:r>
              <a:rPr lang="en-US" sz="2000" dirty="0" err="1">
                <a:solidFill>
                  <a:srgbClr val="000000"/>
                </a:solidFill>
              </a:rPr>
              <a:t>hiện</a:t>
            </a:r>
            <a:r>
              <a:rPr lang="en-US" sz="2000" dirty="0">
                <a:solidFill>
                  <a:srgbClr val="000000"/>
                </a:solidFill>
              </a:rPr>
              <a:t> </a:t>
            </a:r>
            <a:r>
              <a:rPr lang="en-US" sz="2000" dirty="0" err="1">
                <a:solidFill>
                  <a:srgbClr val="000000"/>
                </a:solidFill>
              </a:rPr>
              <a:t>các</a:t>
            </a:r>
            <a:r>
              <a:rPr lang="en-US" sz="2000" dirty="0">
                <a:solidFill>
                  <a:srgbClr val="000000"/>
                </a:solidFill>
              </a:rPr>
              <a:t> </a:t>
            </a:r>
            <a:r>
              <a:rPr lang="en-US" sz="2000" dirty="0" err="1">
                <a:solidFill>
                  <a:srgbClr val="000000"/>
                </a:solidFill>
              </a:rPr>
              <a:t>thao</a:t>
            </a:r>
            <a:r>
              <a:rPr lang="en-US" sz="2000" dirty="0">
                <a:solidFill>
                  <a:srgbClr val="000000"/>
                </a:solidFill>
              </a:rPr>
              <a:t> </a:t>
            </a:r>
            <a:r>
              <a:rPr lang="en-US" sz="2000" dirty="0" err="1">
                <a:solidFill>
                  <a:srgbClr val="000000"/>
                </a:solidFill>
              </a:rPr>
              <a:t>tác</a:t>
            </a:r>
            <a:r>
              <a:rPr lang="en-US" sz="2000" dirty="0">
                <a:solidFill>
                  <a:srgbClr val="000000"/>
                </a:solidFill>
              </a:rPr>
              <a:t> </a:t>
            </a:r>
            <a:r>
              <a:rPr lang="en-US" sz="2000" dirty="0" err="1">
                <a:solidFill>
                  <a:srgbClr val="000000"/>
                </a:solidFill>
              </a:rPr>
              <a:t>phía</a:t>
            </a:r>
            <a:r>
              <a:rPr lang="en-US" sz="2000" dirty="0">
                <a:solidFill>
                  <a:srgbClr val="000000"/>
                </a:solidFill>
              </a:rPr>
              <a:t> client-side </a:t>
            </a:r>
            <a:r>
              <a:rPr lang="en-US" sz="2000" dirty="0" err="1">
                <a:solidFill>
                  <a:srgbClr val="000000"/>
                </a:solidFill>
              </a:rPr>
              <a:t>khác</a:t>
            </a:r>
            <a:r>
              <a:rPr lang="en-US" sz="2000" dirty="0">
                <a:solidFill>
                  <a:srgbClr val="000000"/>
                </a:solidFill>
              </a:rPr>
              <a:t>.</a:t>
            </a:r>
          </a:p>
          <a:p>
            <a:endParaRPr lang="en-US" dirty="0"/>
          </a:p>
        </p:txBody>
      </p:sp>
    </p:spTree>
    <p:extLst>
      <p:ext uri="{BB962C8B-B14F-4D97-AF65-F5344CB8AC3E}">
        <p14:creationId xmlns:p14="http://schemas.microsoft.com/office/powerpoint/2010/main" val="15145901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767F-9592-461D-A39D-B7806D837B9F}"/>
              </a:ext>
            </a:extLst>
          </p:cNvPr>
          <p:cNvSpPr>
            <a:spLocks noGrp="1"/>
          </p:cNvSpPr>
          <p:nvPr>
            <p:ph type="title"/>
          </p:nvPr>
        </p:nvSpPr>
        <p:spPr>
          <a:xfrm>
            <a:off x="267681" y="1010786"/>
            <a:ext cx="11656636" cy="461535"/>
          </a:xfrm>
        </p:spPr>
        <p:txBody>
          <a:bodyPr lIns="91440" tIns="45720" rIns="91440" bIns="45720" anchor="t"/>
          <a:lstStyle/>
          <a:p>
            <a:pPr algn="ctr"/>
            <a:r>
              <a:rPr lang="en-US" sz="3200" dirty="0" err="1" smtClean="0">
                <a:solidFill>
                  <a:srgbClr val="000000"/>
                </a:solidFill>
              </a:rPr>
              <a:t>Ngôn</a:t>
            </a:r>
            <a:r>
              <a:rPr lang="en-US" sz="3200" dirty="0" smtClean="0">
                <a:solidFill>
                  <a:srgbClr val="000000"/>
                </a:solidFill>
              </a:rPr>
              <a:t> </a:t>
            </a:r>
            <a:r>
              <a:rPr lang="en-US" sz="3200" dirty="0" err="1" smtClean="0">
                <a:solidFill>
                  <a:srgbClr val="000000"/>
                </a:solidFill>
              </a:rPr>
              <a:t>ngữ</a:t>
            </a:r>
            <a:r>
              <a:rPr lang="en-US" sz="3200" dirty="0" smtClean="0">
                <a:solidFill>
                  <a:srgbClr val="000000"/>
                </a:solidFill>
              </a:rPr>
              <a:t> </a:t>
            </a:r>
            <a:r>
              <a:rPr lang="en-US" sz="3200" dirty="0" err="1" smtClean="0">
                <a:solidFill>
                  <a:srgbClr val="000000"/>
                </a:solidFill>
              </a:rPr>
              <a:t>Javascript</a:t>
            </a:r>
            <a:r>
              <a:rPr lang="en-US" sz="3200" dirty="0" smtClean="0">
                <a:solidFill>
                  <a:srgbClr val="000000"/>
                </a:solidFill>
              </a:rPr>
              <a:t> </a:t>
            </a:r>
            <a:r>
              <a:rPr lang="en-US" sz="3200" dirty="0" err="1" smtClean="0">
                <a:solidFill>
                  <a:srgbClr val="000000"/>
                </a:solidFill>
              </a:rPr>
              <a:t>và</a:t>
            </a:r>
            <a:r>
              <a:rPr lang="en-US" sz="3200" dirty="0" smtClean="0">
                <a:solidFill>
                  <a:srgbClr val="000000"/>
                </a:solidFill>
              </a:rPr>
              <a:t> </a:t>
            </a:r>
            <a:r>
              <a:rPr lang="en-US" sz="3200" dirty="0" err="1" smtClean="0">
                <a:solidFill>
                  <a:srgbClr val="000000"/>
                </a:solidFill>
              </a:rPr>
              <a:t>thư</a:t>
            </a:r>
            <a:r>
              <a:rPr lang="en-US" sz="3200" dirty="0" smtClean="0">
                <a:solidFill>
                  <a:srgbClr val="000000"/>
                </a:solidFill>
              </a:rPr>
              <a:t> </a:t>
            </a:r>
            <a:r>
              <a:rPr lang="en-US" sz="3200" dirty="0" err="1" smtClean="0">
                <a:solidFill>
                  <a:srgbClr val="000000"/>
                </a:solidFill>
              </a:rPr>
              <a:t>viện</a:t>
            </a:r>
            <a:r>
              <a:rPr lang="en-US" sz="3200" dirty="0" smtClean="0">
                <a:solidFill>
                  <a:srgbClr val="000000"/>
                </a:solidFill>
              </a:rPr>
              <a:t> React Native</a:t>
            </a:r>
            <a:endParaRPr lang="en-US" sz="3200" dirty="0">
              <a:solidFill>
                <a:srgbClr val="00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5165" y="3557852"/>
            <a:ext cx="5609238" cy="2827237"/>
          </a:xfrm>
          <a:prstGeom prst="rect">
            <a:avLst/>
          </a:prstGeom>
        </p:spPr>
      </p:pic>
      <p:sp>
        <p:nvSpPr>
          <p:cNvPr id="5" name="TextBox 4"/>
          <p:cNvSpPr txBox="1"/>
          <p:nvPr/>
        </p:nvSpPr>
        <p:spPr>
          <a:xfrm>
            <a:off x="858981" y="1782618"/>
            <a:ext cx="10603345" cy="1600438"/>
          </a:xfrm>
          <a:prstGeom prst="rect">
            <a:avLst/>
          </a:prstGeom>
          <a:noFill/>
        </p:spPr>
        <p:txBody>
          <a:bodyPr wrap="square" rtlCol="0">
            <a:spAutoFit/>
          </a:bodyPr>
          <a:lstStyle/>
          <a:p>
            <a:r>
              <a:rPr lang="en-US" sz="2000" dirty="0">
                <a:solidFill>
                  <a:srgbClr val="000000"/>
                </a:solidFill>
              </a:rPr>
              <a:t>React Native </a:t>
            </a:r>
            <a:r>
              <a:rPr lang="en-US" sz="2000" dirty="0" err="1">
                <a:solidFill>
                  <a:srgbClr val="000000"/>
                </a:solidFill>
              </a:rPr>
              <a:t>là</a:t>
            </a:r>
            <a:r>
              <a:rPr lang="en-US" sz="2000" dirty="0">
                <a:solidFill>
                  <a:srgbClr val="000000"/>
                </a:solidFill>
              </a:rPr>
              <a:t> </a:t>
            </a:r>
            <a:r>
              <a:rPr lang="en-US" sz="2000" dirty="0" err="1">
                <a:solidFill>
                  <a:srgbClr val="000000"/>
                </a:solidFill>
              </a:rPr>
              <a:t>một</a:t>
            </a:r>
            <a:r>
              <a:rPr lang="en-US" sz="2000" dirty="0">
                <a:solidFill>
                  <a:srgbClr val="000000"/>
                </a:solidFill>
              </a:rPr>
              <a:t> framework </a:t>
            </a:r>
            <a:r>
              <a:rPr lang="en-US" sz="2000" dirty="0" err="1">
                <a:solidFill>
                  <a:srgbClr val="000000"/>
                </a:solidFill>
              </a:rPr>
              <a:t>để</a:t>
            </a:r>
            <a:r>
              <a:rPr lang="en-US" sz="2000" dirty="0">
                <a:solidFill>
                  <a:srgbClr val="000000"/>
                </a:solidFill>
              </a:rPr>
              <a:t> </a:t>
            </a:r>
            <a:r>
              <a:rPr lang="en-US" sz="2000" dirty="0" err="1">
                <a:solidFill>
                  <a:srgbClr val="000000"/>
                </a:solidFill>
              </a:rPr>
              <a:t>phát</a:t>
            </a:r>
            <a:r>
              <a:rPr lang="en-US" sz="2000" dirty="0">
                <a:solidFill>
                  <a:srgbClr val="000000"/>
                </a:solidFill>
              </a:rPr>
              <a:t> </a:t>
            </a:r>
            <a:r>
              <a:rPr lang="en-US" sz="2000" dirty="0" err="1">
                <a:solidFill>
                  <a:srgbClr val="000000"/>
                </a:solidFill>
              </a:rPr>
              <a:t>triển</a:t>
            </a:r>
            <a:r>
              <a:rPr lang="en-US" sz="2000" dirty="0">
                <a:solidFill>
                  <a:srgbClr val="000000"/>
                </a:solidFill>
              </a:rPr>
              <a:t> </a:t>
            </a:r>
            <a:r>
              <a:rPr lang="en-US" sz="2000" dirty="0" err="1">
                <a:solidFill>
                  <a:srgbClr val="000000"/>
                </a:solidFill>
              </a:rPr>
              <a:t>ứng</a:t>
            </a:r>
            <a:r>
              <a:rPr lang="en-US" sz="2000" dirty="0">
                <a:solidFill>
                  <a:srgbClr val="000000"/>
                </a:solidFill>
              </a:rPr>
              <a:t> </a:t>
            </a:r>
            <a:r>
              <a:rPr lang="en-US" sz="2000" dirty="0" err="1">
                <a:solidFill>
                  <a:srgbClr val="000000"/>
                </a:solidFill>
              </a:rPr>
              <a:t>dụng</a:t>
            </a:r>
            <a:r>
              <a:rPr lang="en-US" sz="2000" dirty="0">
                <a:solidFill>
                  <a:srgbClr val="000000"/>
                </a:solidFill>
              </a:rPr>
              <a:t> di </a:t>
            </a:r>
            <a:r>
              <a:rPr lang="en-US" sz="2000" dirty="0" err="1">
                <a:solidFill>
                  <a:srgbClr val="000000"/>
                </a:solidFill>
              </a:rPr>
              <a:t>động</a:t>
            </a:r>
            <a:r>
              <a:rPr lang="en-US" sz="2000" dirty="0">
                <a:solidFill>
                  <a:srgbClr val="000000"/>
                </a:solidFill>
              </a:rPr>
              <a:t> </a:t>
            </a:r>
            <a:r>
              <a:rPr lang="en-US" sz="2000" dirty="0" err="1">
                <a:solidFill>
                  <a:srgbClr val="000000"/>
                </a:solidFill>
              </a:rPr>
              <a:t>cho</a:t>
            </a:r>
            <a:r>
              <a:rPr lang="en-US" sz="2000" dirty="0">
                <a:solidFill>
                  <a:srgbClr val="000000"/>
                </a:solidFill>
              </a:rPr>
              <a:t> </a:t>
            </a:r>
            <a:r>
              <a:rPr lang="en-US" sz="2000" dirty="0" err="1">
                <a:solidFill>
                  <a:srgbClr val="000000"/>
                </a:solidFill>
              </a:rPr>
              <a:t>cả</a:t>
            </a:r>
            <a:r>
              <a:rPr lang="en-US" sz="2000" dirty="0">
                <a:solidFill>
                  <a:srgbClr val="000000"/>
                </a:solidFill>
              </a:rPr>
              <a:t> IOS </a:t>
            </a:r>
            <a:r>
              <a:rPr lang="en-US" sz="2000" dirty="0" err="1">
                <a:solidFill>
                  <a:srgbClr val="000000"/>
                </a:solidFill>
              </a:rPr>
              <a:t>và</a:t>
            </a:r>
            <a:r>
              <a:rPr lang="en-US" sz="2000" dirty="0">
                <a:solidFill>
                  <a:srgbClr val="000000"/>
                </a:solidFill>
              </a:rPr>
              <a:t> Android </a:t>
            </a:r>
            <a:r>
              <a:rPr lang="en-US" sz="2000" dirty="0" err="1">
                <a:solidFill>
                  <a:srgbClr val="000000"/>
                </a:solidFill>
              </a:rPr>
              <a:t>bằng</a:t>
            </a:r>
            <a:r>
              <a:rPr lang="en-US" sz="2000" dirty="0">
                <a:solidFill>
                  <a:srgbClr val="000000"/>
                </a:solidFill>
              </a:rPr>
              <a:t> </a:t>
            </a:r>
            <a:r>
              <a:rPr lang="en-US" sz="2000" dirty="0" err="1">
                <a:solidFill>
                  <a:srgbClr val="000000"/>
                </a:solidFill>
              </a:rPr>
              <a:t>ngôn</a:t>
            </a:r>
            <a:r>
              <a:rPr lang="en-US" sz="2000" dirty="0">
                <a:solidFill>
                  <a:srgbClr val="000000"/>
                </a:solidFill>
              </a:rPr>
              <a:t> </a:t>
            </a:r>
            <a:r>
              <a:rPr lang="en-US" sz="2000" dirty="0" err="1">
                <a:solidFill>
                  <a:srgbClr val="000000"/>
                </a:solidFill>
              </a:rPr>
              <a:t>ngữ</a:t>
            </a:r>
            <a:r>
              <a:rPr lang="en-US" sz="2000" dirty="0">
                <a:solidFill>
                  <a:srgbClr val="000000"/>
                </a:solidFill>
              </a:rPr>
              <a:t> </a:t>
            </a:r>
            <a:r>
              <a:rPr lang="en-US" sz="2000" dirty="0" err="1">
                <a:solidFill>
                  <a:srgbClr val="000000"/>
                </a:solidFill>
              </a:rPr>
              <a:t>lập</a:t>
            </a:r>
            <a:r>
              <a:rPr lang="en-US" sz="2000" dirty="0">
                <a:solidFill>
                  <a:srgbClr val="000000"/>
                </a:solidFill>
              </a:rPr>
              <a:t> </a:t>
            </a:r>
            <a:r>
              <a:rPr lang="en-US" sz="2000" dirty="0" err="1">
                <a:solidFill>
                  <a:srgbClr val="000000"/>
                </a:solidFill>
              </a:rPr>
              <a:t>trình</a:t>
            </a:r>
            <a:r>
              <a:rPr lang="en-US" sz="2000" dirty="0">
                <a:solidFill>
                  <a:srgbClr val="000000"/>
                </a:solidFill>
              </a:rPr>
              <a:t> JavaScript. </a:t>
            </a:r>
            <a:r>
              <a:rPr lang="en-US" sz="2000" dirty="0" err="1">
                <a:solidFill>
                  <a:srgbClr val="000000"/>
                </a:solidFill>
              </a:rPr>
              <a:t>Nó</a:t>
            </a:r>
            <a:r>
              <a:rPr lang="en-US" sz="2000" dirty="0">
                <a:solidFill>
                  <a:srgbClr val="000000"/>
                </a:solidFill>
              </a:rPr>
              <a:t> </a:t>
            </a:r>
            <a:r>
              <a:rPr lang="en-US" sz="2000" dirty="0" err="1">
                <a:solidFill>
                  <a:srgbClr val="000000"/>
                </a:solidFill>
              </a:rPr>
              <a:t>cho</a:t>
            </a:r>
            <a:r>
              <a:rPr lang="en-US" sz="2000" dirty="0">
                <a:solidFill>
                  <a:srgbClr val="000000"/>
                </a:solidFill>
              </a:rPr>
              <a:t> </a:t>
            </a:r>
            <a:r>
              <a:rPr lang="en-US" sz="2000" dirty="0" err="1">
                <a:solidFill>
                  <a:srgbClr val="000000"/>
                </a:solidFill>
              </a:rPr>
              <a:t>phép</a:t>
            </a:r>
            <a:r>
              <a:rPr lang="en-US" sz="2000" dirty="0">
                <a:solidFill>
                  <a:srgbClr val="000000"/>
                </a:solidFill>
              </a:rPr>
              <a:t> </a:t>
            </a:r>
            <a:r>
              <a:rPr lang="en-US" sz="2000" dirty="0" err="1">
                <a:solidFill>
                  <a:srgbClr val="000000"/>
                </a:solidFill>
              </a:rPr>
              <a:t>người</a:t>
            </a:r>
            <a:r>
              <a:rPr lang="en-US" sz="2000" dirty="0">
                <a:solidFill>
                  <a:srgbClr val="000000"/>
                </a:solidFill>
              </a:rPr>
              <a:t> </a:t>
            </a:r>
            <a:r>
              <a:rPr lang="en-US" sz="2000" dirty="0" err="1">
                <a:solidFill>
                  <a:srgbClr val="000000"/>
                </a:solidFill>
              </a:rPr>
              <a:t>dùng</a:t>
            </a:r>
            <a:r>
              <a:rPr lang="en-US" sz="2000" dirty="0">
                <a:solidFill>
                  <a:srgbClr val="000000"/>
                </a:solidFill>
              </a:rPr>
              <a:t> </a:t>
            </a:r>
            <a:r>
              <a:rPr lang="en-US" sz="2000" dirty="0" err="1">
                <a:solidFill>
                  <a:srgbClr val="000000"/>
                </a:solidFill>
              </a:rPr>
              <a:t>xây</a:t>
            </a:r>
            <a:r>
              <a:rPr lang="en-US" sz="2000" dirty="0">
                <a:solidFill>
                  <a:srgbClr val="000000"/>
                </a:solidFill>
              </a:rPr>
              <a:t> </a:t>
            </a:r>
            <a:r>
              <a:rPr lang="en-US" sz="2000" dirty="0" err="1">
                <a:solidFill>
                  <a:srgbClr val="000000"/>
                </a:solidFill>
              </a:rPr>
              <a:t>dựng</a:t>
            </a:r>
            <a:r>
              <a:rPr lang="en-US" sz="2000" dirty="0">
                <a:solidFill>
                  <a:srgbClr val="000000"/>
                </a:solidFill>
              </a:rPr>
              <a:t> </a:t>
            </a:r>
            <a:r>
              <a:rPr lang="en-US" sz="2000" dirty="0" err="1">
                <a:solidFill>
                  <a:srgbClr val="000000"/>
                </a:solidFill>
              </a:rPr>
              <a:t>các</a:t>
            </a:r>
            <a:r>
              <a:rPr lang="en-US" sz="2000" dirty="0">
                <a:solidFill>
                  <a:srgbClr val="000000"/>
                </a:solidFill>
              </a:rPr>
              <a:t> </a:t>
            </a:r>
            <a:r>
              <a:rPr lang="en-US" sz="2000" dirty="0" err="1">
                <a:solidFill>
                  <a:srgbClr val="000000"/>
                </a:solidFill>
              </a:rPr>
              <a:t>ứng</a:t>
            </a:r>
            <a:r>
              <a:rPr lang="en-US" sz="2000" dirty="0">
                <a:solidFill>
                  <a:srgbClr val="000000"/>
                </a:solidFill>
              </a:rPr>
              <a:t> </a:t>
            </a:r>
            <a:r>
              <a:rPr lang="en-US" sz="2000" dirty="0" err="1">
                <a:solidFill>
                  <a:srgbClr val="000000"/>
                </a:solidFill>
              </a:rPr>
              <a:t>dụng</a:t>
            </a:r>
            <a:r>
              <a:rPr lang="en-US" sz="2000" dirty="0">
                <a:solidFill>
                  <a:srgbClr val="000000"/>
                </a:solidFill>
              </a:rPr>
              <a:t> di </a:t>
            </a:r>
            <a:r>
              <a:rPr lang="en-US" sz="2000" dirty="0" err="1">
                <a:solidFill>
                  <a:srgbClr val="000000"/>
                </a:solidFill>
              </a:rPr>
              <a:t>động</a:t>
            </a:r>
            <a:r>
              <a:rPr lang="en-US" sz="2000" dirty="0">
                <a:solidFill>
                  <a:srgbClr val="000000"/>
                </a:solidFill>
              </a:rPr>
              <a:t> </a:t>
            </a:r>
            <a:r>
              <a:rPr lang="en-US" sz="2000" dirty="0" err="1">
                <a:solidFill>
                  <a:srgbClr val="000000"/>
                </a:solidFill>
              </a:rPr>
              <a:t>một</a:t>
            </a:r>
            <a:r>
              <a:rPr lang="en-US" sz="2000" dirty="0">
                <a:solidFill>
                  <a:srgbClr val="000000"/>
                </a:solidFill>
              </a:rPr>
              <a:t> </a:t>
            </a:r>
            <a:r>
              <a:rPr lang="en-US" sz="2000" dirty="0" err="1">
                <a:solidFill>
                  <a:srgbClr val="000000"/>
                </a:solidFill>
              </a:rPr>
              <a:t>cách</a:t>
            </a:r>
            <a:r>
              <a:rPr lang="en-US" sz="2000" dirty="0">
                <a:solidFill>
                  <a:srgbClr val="000000"/>
                </a:solidFill>
              </a:rPr>
              <a:t> </a:t>
            </a:r>
            <a:r>
              <a:rPr lang="en-US" sz="2000" dirty="0" err="1">
                <a:solidFill>
                  <a:srgbClr val="000000"/>
                </a:solidFill>
              </a:rPr>
              <a:t>nhanh</a:t>
            </a:r>
            <a:r>
              <a:rPr lang="en-US" sz="2000" dirty="0">
                <a:solidFill>
                  <a:srgbClr val="000000"/>
                </a:solidFill>
              </a:rPr>
              <a:t> </a:t>
            </a:r>
            <a:r>
              <a:rPr lang="en-US" sz="2000" dirty="0" err="1">
                <a:solidFill>
                  <a:srgbClr val="000000"/>
                </a:solidFill>
              </a:rPr>
              <a:t>chóng</a:t>
            </a:r>
            <a:r>
              <a:rPr lang="en-US" sz="2000" dirty="0">
                <a:solidFill>
                  <a:srgbClr val="000000"/>
                </a:solidFill>
              </a:rPr>
              <a:t> </a:t>
            </a:r>
            <a:r>
              <a:rPr lang="en-US" sz="2000" dirty="0" err="1">
                <a:solidFill>
                  <a:srgbClr val="000000"/>
                </a:solidFill>
              </a:rPr>
              <a:t>và</a:t>
            </a:r>
            <a:r>
              <a:rPr lang="en-US" sz="2000" dirty="0">
                <a:solidFill>
                  <a:srgbClr val="000000"/>
                </a:solidFill>
              </a:rPr>
              <a:t> </a:t>
            </a:r>
            <a:r>
              <a:rPr lang="en-US" sz="2000" dirty="0" err="1">
                <a:solidFill>
                  <a:srgbClr val="000000"/>
                </a:solidFill>
              </a:rPr>
              <a:t>hiệu</a:t>
            </a:r>
            <a:r>
              <a:rPr lang="en-US" sz="2000" dirty="0">
                <a:solidFill>
                  <a:srgbClr val="000000"/>
                </a:solidFill>
              </a:rPr>
              <a:t> </a:t>
            </a:r>
            <a:r>
              <a:rPr lang="en-US" sz="2000" dirty="0" err="1">
                <a:solidFill>
                  <a:srgbClr val="000000"/>
                </a:solidFill>
              </a:rPr>
              <a:t>quả</a:t>
            </a:r>
            <a:r>
              <a:rPr lang="en-US" sz="2000" dirty="0">
                <a:solidFill>
                  <a:srgbClr val="000000"/>
                </a:solidFill>
              </a:rPr>
              <a:t> </a:t>
            </a:r>
            <a:r>
              <a:rPr lang="en-US" sz="2000" dirty="0" err="1">
                <a:solidFill>
                  <a:srgbClr val="000000"/>
                </a:solidFill>
              </a:rPr>
              <a:t>bằng</a:t>
            </a:r>
            <a:r>
              <a:rPr lang="en-US" sz="2000" dirty="0">
                <a:solidFill>
                  <a:srgbClr val="000000"/>
                </a:solidFill>
              </a:rPr>
              <a:t> </a:t>
            </a:r>
            <a:r>
              <a:rPr lang="en-US" sz="2000" dirty="0" err="1">
                <a:solidFill>
                  <a:srgbClr val="000000"/>
                </a:solidFill>
              </a:rPr>
              <a:t>việc</a:t>
            </a:r>
            <a:r>
              <a:rPr lang="en-US" sz="2000" dirty="0">
                <a:solidFill>
                  <a:srgbClr val="000000"/>
                </a:solidFill>
              </a:rPr>
              <a:t> </a:t>
            </a:r>
            <a:r>
              <a:rPr lang="en-US" sz="2000" dirty="0" err="1">
                <a:solidFill>
                  <a:srgbClr val="000000"/>
                </a:solidFill>
              </a:rPr>
              <a:t>sử</a:t>
            </a:r>
            <a:r>
              <a:rPr lang="en-US" sz="2000" dirty="0">
                <a:solidFill>
                  <a:srgbClr val="000000"/>
                </a:solidFill>
              </a:rPr>
              <a:t> </a:t>
            </a:r>
            <a:r>
              <a:rPr lang="en-US" sz="2000" dirty="0" err="1">
                <a:solidFill>
                  <a:srgbClr val="000000"/>
                </a:solidFill>
              </a:rPr>
              <a:t>dụng</a:t>
            </a:r>
            <a:r>
              <a:rPr lang="en-US" sz="2000" dirty="0">
                <a:solidFill>
                  <a:srgbClr val="000000"/>
                </a:solidFill>
              </a:rPr>
              <a:t> </a:t>
            </a:r>
            <a:r>
              <a:rPr lang="en-US" sz="2000" dirty="0" err="1">
                <a:solidFill>
                  <a:srgbClr val="000000"/>
                </a:solidFill>
              </a:rPr>
              <a:t>các</a:t>
            </a:r>
            <a:r>
              <a:rPr lang="en-US" sz="2000" dirty="0">
                <a:solidFill>
                  <a:srgbClr val="000000"/>
                </a:solidFill>
              </a:rPr>
              <a:t> </a:t>
            </a:r>
            <a:r>
              <a:rPr lang="en-US" sz="2000" dirty="0" err="1">
                <a:solidFill>
                  <a:srgbClr val="000000"/>
                </a:solidFill>
              </a:rPr>
              <a:t>điểm</a:t>
            </a:r>
            <a:r>
              <a:rPr lang="en-US" sz="2000" dirty="0">
                <a:solidFill>
                  <a:srgbClr val="000000"/>
                </a:solidFill>
              </a:rPr>
              <a:t> </a:t>
            </a:r>
            <a:r>
              <a:rPr lang="en-US" sz="2000" dirty="0" err="1">
                <a:solidFill>
                  <a:srgbClr val="000000"/>
                </a:solidFill>
              </a:rPr>
              <a:t>mạnh</a:t>
            </a:r>
            <a:r>
              <a:rPr lang="en-US" sz="2000" dirty="0">
                <a:solidFill>
                  <a:srgbClr val="000000"/>
                </a:solidFill>
              </a:rPr>
              <a:t> </a:t>
            </a:r>
            <a:r>
              <a:rPr lang="en-US" sz="2000" dirty="0" err="1">
                <a:solidFill>
                  <a:srgbClr val="000000"/>
                </a:solidFill>
              </a:rPr>
              <a:t>của</a:t>
            </a:r>
            <a:r>
              <a:rPr lang="en-US" sz="2000" dirty="0">
                <a:solidFill>
                  <a:srgbClr val="000000"/>
                </a:solidFill>
              </a:rPr>
              <a:t> JavaScript </a:t>
            </a:r>
            <a:r>
              <a:rPr lang="en-US" sz="2000" dirty="0" err="1">
                <a:solidFill>
                  <a:srgbClr val="000000"/>
                </a:solidFill>
              </a:rPr>
              <a:t>và</a:t>
            </a:r>
            <a:r>
              <a:rPr lang="en-US" sz="2000" dirty="0">
                <a:solidFill>
                  <a:srgbClr val="000000"/>
                </a:solidFill>
              </a:rPr>
              <a:t> </a:t>
            </a:r>
            <a:r>
              <a:rPr lang="en-US" sz="2000" dirty="0" err="1">
                <a:solidFill>
                  <a:srgbClr val="000000"/>
                </a:solidFill>
              </a:rPr>
              <a:t>thư</a:t>
            </a:r>
            <a:r>
              <a:rPr lang="en-US" sz="2000" dirty="0">
                <a:solidFill>
                  <a:srgbClr val="000000"/>
                </a:solidFill>
              </a:rPr>
              <a:t> </a:t>
            </a:r>
            <a:r>
              <a:rPr lang="en-US" sz="2000" dirty="0" err="1">
                <a:solidFill>
                  <a:srgbClr val="000000"/>
                </a:solidFill>
              </a:rPr>
              <a:t>viện</a:t>
            </a:r>
            <a:r>
              <a:rPr lang="en-US" sz="2000" dirty="0">
                <a:solidFill>
                  <a:srgbClr val="000000"/>
                </a:solidFill>
              </a:rPr>
              <a:t> UI </a:t>
            </a:r>
            <a:r>
              <a:rPr lang="en-US" sz="2000" dirty="0" err="1">
                <a:solidFill>
                  <a:srgbClr val="000000"/>
                </a:solidFill>
              </a:rPr>
              <a:t>của</a:t>
            </a:r>
            <a:r>
              <a:rPr lang="en-US" sz="2000" dirty="0">
                <a:solidFill>
                  <a:srgbClr val="000000"/>
                </a:solidFill>
              </a:rPr>
              <a:t> React.</a:t>
            </a:r>
          </a:p>
          <a:p>
            <a:endParaRPr lang="en-US" dirty="0"/>
          </a:p>
        </p:txBody>
      </p:sp>
    </p:spTree>
    <p:extLst>
      <p:ext uri="{BB962C8B-B14F-4D97-AF65-F5344CB8AC3E}">
        <p14:creationId xmlns:p14="http://schemas.microsoft.com/office/powerpoint/2010/main" val="16037475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767F-9592-461D-A39D-B7806D837B9F}"/>
              </a:ext>
            </a:extLst>
          </p:cNvPr>
          <p:cNvSpPr>
            <a:spLocks noGrp="1"/>
          </p:cNvSpPr>
          <p:nvPr>
            <p:ph type="title"/>
          </p:nvPr>
        </p:nvSpPr>
        <p:spPr>
          <a:xfrm>
            <a:off x="267681" y="1010786"/>
            <a:ext cx="11656636" cy="461535"/>
          </a:xfrm>
        </p:spPr>
        <p:txBody>
          <a:bodyPr lIns="91440" tIns="45720" rIns="91440" bIns="45720" anchor="t"/>
          <a:lstStyle/>
          <a:p>
            <a:pPr algn="ctr"/>
            <a:r>
              <a:rPr lang="en-US" sz="3200" dirty="0" smtClean="0">
                <a:solidFill>
                  <a:srgbClr val="000000"/>
                </a:solidFill>
              </a:rPr>
              <a:t>API</a:t>
            </a:r>
            <a:endParaRPr lang="en-US" sz="3200" dirty="0">
              <a:solidFill>
                <a:srgbClr val="00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270" y="3360472"/>
            <a:ext cx="7190476" cy="2704762"/>
          </a:xfrm>
          <a:prstGeom prst="rect">
            <a:avLst/>
          </a:prstGeom>
        </p:spPr>
      </p:pic>
      <p:sp>
        <p:nvSpPr>
          <p:cNvPr id="4" name="TextBox 3"/>
          <p:cNvSpPr txBox="1"/>
          <p:nvPr/>
        </p:nvSpPr>
        <p:spPr>
          <a:xfrm>
            <a:off x="1089890" y="1690068"/>
            <a:ext cx="9661237" cy="1600438"/>
          </a:xfrm>
          <a:prstGeom prst="rect">
            <a:avLst/>
          </a:prstGeom>
          <a:noFill/>
        </p:spPr>
        <p:txBody>
          <a:bodyPr wrap="square" rtlCol="0">
            <a:spAutoFit/>
          </a:bodyPr>
          <a:lstStyle/>
          <a:p>
            <a:r>
              <a:rPr lang="en-US" sz="2000" dirty="0">
                <a:solidFill>
                  <a:srgbClr val="000000"/>
                </a:solidFill>
              </a:rPr>
              <a:t>API </a:t>
            </a:r>
            <a:r>
              <a:rPr lang="en-US" sz="2000" dirty="0" err="1">
                <a:solidFill>
                  <a:srgbClr val="000000"/>
                </a:solidFill>
              </a:rPr>
              <a:t>là</a:t>
            </a:r>
            <a:r>
              <a:rPr lang="en-US" sz="2000" dirty="0">
                <a:solidFill>
                  <a:srgbClr val="000000"/>
                </a:solidFill>
              </a:rPr>
              <a:t> </a:t>
            </a:r>
            <a:r>
              <a:rPr lang="en-US" sz="2000" dirty="0" err="1">
                <a:solidFill>
                  <a:srgbClr val="000000"/>
                </a:solidFill>
              </a:rPr>
              <a:t>một</a:t>
            </a:r>
            <a:r>
              <a:rPr lang="en-US" sz="2000" dirty="0">
                <a:solidFill>
                  <a:srgbClr val="000000"/>
                </a:solidFill>
              </a:rPr>
              <a:t> </a:t>
            </a:r>
            <a:r>
              <a:rPr lang="en-US" sz="2000" dirty="0" err="1">
                <a:solidFill>
                  <a:srgbClr val="000000"/>
                </a:solidFill>
              </a:rPr>
              <a:t>từ</a:t>
            </a:r>
            <a:r>
              <a:rPr lang="en-US" sz="2000" dirty="0">
                <a:solidFill>
                  <a:srgbClr val="000000"/>
                </a:solidFill>
              </a:rPr>
              <a:t> </a:t>
            </a:r>
            <a:r>
              <a:rPr lang="en-US" sz="2000" dirty="0" err="1">
                <a:solidFill>
                  <a:srgbClr val="000000"/>
                </a:solidFill>
              </a:rPr>
              <a:t>viết</a:t>
            </a:r>
            <a:r>
              <a:rPr lang="en-US" sz="2000" dirty="0">
                <a:solidFill>
                  <a:srgbClr val="000000"/>
                </a:solidFill>
              </a:rPr>
              <a:t> </a:t>
            </a:r>
            <a:r>
              <a:rPr lang="en-US" sz="2000" dirty="0" err="1">
                <a:solidFill>
                  <a:srgbClr val="000000"/>
                </a:solidFill>
              </a:rPr>
              <a:t>tắt</a:t>
            </a:r>
            <a:r>
              <a:rPr lang="en-US" sz="2000" dirty="0">
                <a:solidFill>
                  <a:srgbClr val="000000"/>
                </a:solidFill>
              </a:rPr>
              <a:t> </a:t>
            </a:r>
            <a:r>
              <a:rPr lang="en-US" sz="2000" dirty="0" err="1">
                <a:solidFill>
                  <a:srgbClr val="000000"/>
                </a:solidFill>
              </a:rPr>
              <a:t>của</a:t>
            </a:r>
            <a:r>
              <a:rPr lang="en-US" sz="2000" dirty="0">
                <a:solidFill>
                  <a:srgbClr val="000000"/>
                </a:solidFill>
              </a:rPr>
              <a:t> </a:t>
            </a:r>
            <a:r>
              <a:rPr lang="en-US" sz="2000" dirty="0" err="1">
                <a:solidFill>
                  <a:srgbClr val="000000"/>
                </a:solidFill>
              </a:rPr>
              <a:t>cụm</a:t>
            </a:r>
            <a:r>
              <a:rPr lang="en-US" sz="2000" dirty="0">
                <a:solidFill>
                  <a:srgbClr val="000000"/>
                </a:solidFill>
              </a:rPr>
              <a:t> </a:t>
            </a:r>
            <a:r>
              <a:rPr lang="en-US" sz="2000" dirty="0" err="1">
                <a:solidFill>
                  <a:srgbClr val="000000"/>
                </a:solidFill>
              </a:rPr>
              <a:t>từ</a:t>
            </a:r>
            <a:r>
              <a:rPr lang="en-US" sz="2000" dirty="0">
                <a:solidFill>
                  <a:srgbClr val="000000"/>
                </a:solidFill>
              </a:rPr>
              <a:t> "Application Programming Interface". </a:t>
            </a:r>
            <a:r>
              <a:rPr lang="en-US" sz="2000" dirty="0" err="1">
                <a:solidFill>
                  <a:srgbClr val="000000"/>
                </a:solidFill>
              </a:rPr>
              <a:t>Đây</a:t>
            </a:r>
            <a:r>
              <a:rPr lang="en-US" sz="2000" dirty="0">
                <a:solidFill>
                  <a:srgbClr val="000000"/>
                </a:solidFill>
              </a:rPr>
              <a:t> </a:t>
            </a:r>
            <a:r>
              <a:rPr lang="en-US" sz="2000" dirty="0" err="1">
                <a:solidFill>
                  <a:srgbClr val="000000"/>
                </a:solidFill>
              </a:rPr>
              <a:t>là</a:t>
            </a:r>
            <a:r>
              <a:rPr lang="en-US" sz="2000" dirty="0">
                <a:solidFill>
                  <a:srgbClr val="000000"/>
                </a:solidFill>
              </a:rPr>
              <a:t> </a:t>
            </a:r>
            <a:r>
              <a:rPr lang="en-US" sz="2000" dirty="0" err="1">
                <a:solidFill>
                  <a:srgbClr val="000000"/>
                </a:solidFill>
              </a:rPr>
              <a:t>một</a:t>
            </a:r>
            <a:r>
              <a:rPr lang="en-US" sz="2000" dirty="0">
                <a:solidFill>
                  <a:srgbClr val="000000"/>
                </a:solidFill>
              </a:rPr>
              <a:t> </a:t>
            </a:r>
            <a:r>
              <a:rPr lang="en-US" sz="2000" dirty="0" err="1">
                <a:solidFill>
                  <a:srgbClr val="000000"/>
                </a:solidFill>
              </a:rPr>
              <a:t>tập</a:t>
            </a:r>
            <a:r>
              <a:rPr lang="en-US" sz="2000" dirty="0">
                <a:solidFill>
                  <a:srgbClr val="000000"/>
                </a:solidFill>
              </a:rPr>
              <a:t> </a:t>
            </a:r>
            <a:r>
              <a:rPr lang="en-US" sz="2000" dirty="0" err="1">
                <a:solidFill>
                  <a:srgbClr val="000000"/>
                </a:solidFill>
              </a:rPr>
              <a:t>hợp</a:t>
            </a:r>
            <a:r>
              <a:rPr lang="en-US" sz="2000" dirty="0">
                <a:solidFill>
                  <a:srgbClr val="000000"/>
                </a:solidFill>
              </a:rPr>
              <a:t> </a:t>
            </a:r>
            <a:r>
              <a:rPr lang="en-US" sz="2000" dirty="0" err="1">
                <a:solidFill>
                  <a:srgbClr val="000000"/>
                </a:solidFill>
              </a:rPr>
              <a:t>các</a:t>
            </a:r>
            <a:r>
              <a:rPr lang="en-US" sz="2000" dirty="0">
                <a:solidFill>
                  <a:srgbClr val="000000"/>
                </a:solidFill>
              </a:rPr>
              <a:t> </a:t>
            </a:r>
            <a:r>
              <a:rPr lang="en-US" sz="2000" dirty="0" err="1">
                <a:solidFill>
                  <a:srgbClr val="000000"/>
                </a:solidFill>
              </a:rPr>
              <a:t>quy</a:t>
            </a:r>
            <a:r>
              <a:rPr lang="en-US" sz="2000" dirty="0">
                <a:solidFill>
                  <a:srgbClr val="000000"/>
                </a:solidFill>
              </a:rPr>
              <a:t> </a:t>
            </a:r>
            <a:r>
              <a:rPr lang="en-US" sz="2000" dirty="0" err="1">
                <a:solidFill>
                  <a:srgbClr val="000000"/>
                </a:solidFill>
              </a:rPr>
              <a:t>tắc</a:t>
            </a:r>
            <a:r>
              <a:rPr lang="en-US" sz="2000" dirty="0">
                <a:solidFill>
                  <a:srgbClr val="000000"/>
                </a:solidFill>
              </a:rPr>
              <a:t>, </a:t>
            </a:r>
            <a:r>
              <a:rPr lang="en-US" sz="2000" dirty="0" err="1">
                <a:solidFill>
                  <a:srgbClr val="000000"/>
                </a:solidFill>
              </a:rPr>
              <a:t>giao</a:t>
            </a:r>
            <a:r>
              <a:rPr lang="en-US" sz="2000" dirty="0">
                <a:solidFill>
                  <a:srgbClr val="000000"/>
                </a:solidFill>
              </a:rPr>
              <a:t> </a:t>
            </a:r>
            <a:r>
              <a:rPr lang="en-US" sz="2000" dirty="0" err="1">
                <a:solidFill>
                  <a:srgbClr val="000000"/>
                </a:solidFill>
              </a:rPr>
              <a:t>thức</a:t>
            </a:r>
            <a:r>
              <a:rPr lang="en-US" sz="2000" dirty="0">
                <a:solidFill>
                  <a:srgbClr val="000000"/>
                </a:solidFill>
              </a:rPr>
              <a:t>, </a:t>
            </a:r>
            <a:r>
              <a:rPr lang="en-US" sz="2000" dirty="0" err="1">
                <a:solidFill>
                  <a:srgbClr val="000000"/>
                </a:solidFill>
              </a:rPr>
              <a:t>và</a:t>
            </a:r>
            <a:r>
              <a:rPr lang="en-US" sz="2000" dirty="0">
                <a:solidFill>
                  <a:srgbClr val="000000"/>
                </a:solidFill>
              </a:rPr>
              <a:t> </a:t>
            </a:r>
            <a:r>
              <a:rPr lang="en-US" sz="2000" dirty="0" err="1">
                <a:solidFill>
                  <a:srgbClr val="000000"/>
                </a:solidFill>
              </a:rPr>
              <a:t>công</a:t>
            </a:r>
            <a:r>
              <a:rPr lang="en-US" sz="2000" dirty="0">
                <a:solidFill>
                  <a:srgbClr val="000000"/>
                </a:solidFill>
              </a:rPr>
              <a:t> </a:t>
            </a:r>
            <a:r>
              <a:rPr lang="en-US" sz="2000" dirty="0" err="1">
                <a:solidFill>
                  <a:srgbClr val="000000"/>
                </a:solidFill>
              </a:rPr>
              <a:t>nghệ</a:t>
            </a:r>
            <a:r>
              <a:rPr lang="en-US" sz="2000" dirty="0">
                <a:solidFill>
                  <a:srgbClr val="000000"/>
                </a:solidFill>
              </a:rPr>
              <a:t> </a:t>
            </a:r>
            <a:r>
              <a:rPr lang="en-US" sz="2000" dirty="0" err="1">
                <a:solidFill>
                  <a:srgbClr val="000000"/>
                </a:solidFill>
              </a:rPr>
              <a:t>được</a:t>
            </a:r>
            <a:r>
              <a:rPr lang="en-US" sz="2000" dirty="0">
                <a:solidFill>
                  <a:srgbClr val="000000"/>
                </a:solidFill>
              </a:rPr>
              <a:t> </a:t>
            </a:r>
            <a:r>
              <a:rPr lang="en-US" sz="2000" dirty="0" err="1">
                <a:solidFill>
                  <a:srgbClr val="000000"/>
                </a:solidFill>
              </a:rPr>
              <a:t>sử</a:t>
            </a:r>
            <a:r>
              <a:rPr lang="en-US" sz="2000" dirty="0">
                <a:solidFill>
                  <a:srgbClr val="000000"/>
                </a:solidFill>
              </a:rPr>
              <a:t> </a:t>
            </a:r>
            <a:r>
              <a:rPr lang="en-US" sz="2000" dirty="0" err="1">
                <a:solidFill>
                  <a:srgbClr val="000000"/>
                </a:solidFill>
              </a:rPr>
              <a:t>dụng</a:t>
            </a:r>
            <a:r>
              <a:rPr lang="en-US" sz="2000" dirty="0">
                <a:solidFill>
                  <a:srgbClr val="000000"/>
                </a:solidFill>
              </a:rPr>
              <a:t> </a:t>
            </a:r>
            <a:r>
              <a:rPr lang="en-US" sz="2000" dirty="0" err="1">
                <a:solidFill>
                  <a:srgbClr val="000000"/>
                </a:solidFill>
              </a:rPr>
              <a:t>để</a:t>
            </a:r>
            <a:r>
              <a:rPr lang="en-US" sz="2000" dirty="0">
                <a:solidFill>
                  <a:srgbClr val="000000"/>
                </a:solidFill>
              </a:rPr>
              <a:t> </a:t>
            </a:r>
            <a:r>
              <a:rPr lang="en-US" sz="2000" dirty="0" err="1">
                <a:solidFill>
                  <a:srgbClr val="000000"/>
                </a:solidFill>
              </a:rPr>
              <a:t>trao</a:t>
            </a:r>
            <a:r>
              <a:rPr lang="en-US" sz="2000" dirty="0">
                <a:solidFill>
                  <a:srgbClr val="000000"/>
                </a:solidFill>
              </a:rPr>
              <a:t> </a:t>
            </a:r>
            <a:r>
              <a:rPr lang="en-US" sz="2000" dirty="0" err="1">
                <a:solidFill>
                  <a:srgbClr val="000000"/>
                </a:solidFill>
              </a:rPr>
              <a:t>đổi</a:t>
            </a:r>
            <a:r>
              <a:rPr lang="en-US" sz="2000" dirty="0">
                <a:solidFill>
                  <a:srgbClr val="000000"/>
                </a:solidFill>
              </a:rPr>
              <a:t> </a:t>
            </a:r>
            <a:r>
              <a:rPr lang="en-US" sz="2000" dirty="0" err="1">
                <a:solidFill>
                  <a:srgbClr val="000000"/>
                </a:solidFill>
              </a:rPr>
              <a:t>dữ</a:t>
            </a:r>
            <a:r>
              <a:rPr lang="en-US" sz="2000" dirty="0">
                <a:solidFill>
                  <a:srgbClr val="000000"/>
                </a:solidFill>
              </a:rPr>
              <a:t> </a:t>
            </a:r>
            <a:r>
              <a:rPr lang="en-US" sz="2000" dirty="0" err="1">
                <a:solidFill>
                  <a:srgbClr val="000000"/>
                </a:solidFill>
              </a:rPr>
              <a:t>liệu</a:t>
            </a:r>
            <a:r>
              <a:rPr lang="en-US" sz="2000" dirty="0">
                <a:solidFill>
                  <a:srgbClr val="000000"/>
                </a:solidFill>
              </a:rPr>
              <a:t> </a:t>
            </a:r>
            <a:r>
              <a:rPr lang="en-US" sz="2000" dirty="0" err="1">
                <a:solidFill>
                  <a:srgbClr val="000000"/>
                </a:solidFill>
              </a:rPr>
              <a:t>giữa</a:t>
            </a:r>
            <a:r>
              <a:rPr lang="en-US" sz="2000" dirty="0">
                <a:solidFill>
                  <a:srgbClr val="000000"/>
                </a:solidFill>
              </a:rPr>
              <a:t> </a:t>
            </a:r>
            <a:r>
              <a:rPr lang="en-US" sz="2000" dirty="0" err="1">
                <a:solidFill>
                  <a:srgbClr val="000000"/>
                </a:solidFill>
              </a:rPr>
              <a:t>ứng</a:t>
            </a:r>
            <a:r>
              <a:rPr lang="en-US" sz="2000" dirty="0">
                <a:solidFill>
                  <a:srgbClr val="000000"/>
                </a:solidFill>
              </a:rPr>
              <a:t> </a:t>
            </a:r>
            <a:r>
              <a:rPr lang="en-US" sz="2000" dirty="0" err="1">
                <a:solidFill>
                  <a:srgbClr val="000000"/>
                </a:solidFill>
              </a:rPr>
              <a:t>dụng</a:t>
            </a:r>
            <a:r>
              <a:rPr lang="en-US" sz="2000" dirty="0">
                <a:solidFill>
                  <a:srgbClr val="000000"/>
                </a:solidFill>
              </a:rPr>
              <a:t>, </a:t>
            </a:r>
            <a:r>
              <a:rPr lang="en-US" sz="2000" dirty="0" err="1">
                <a:solidFill>
                  <a:srgbClr val="000000"/>
                </a:solidFill>
              </a:rPr>
              <a:t>hệ</a:t>
            </a:r>
            <a:r>
              <a:rPr lang="en-US" sz="2000" dirty="0">
                <a:solidFill>
                  <a:srgbClr val="000000"/>
                </a:solidFill>
              </a:rPr>
              <a:t> </a:t>
            </a:r>
            <a:r>
              <a:rPr lang="en-US" sz="2000" dirty="0" err="1">
                <a:solidFill>
                  <a:srgbClr val="000000"/>
                </a:solidFill>
              </a:rPr>
              <a:t>thống</a:t>
            </a:r>
            <a:r>
              <a:rPr lang="en-US" sz="2000" dirty="0">
                <a:solidFill>
                  <a:srgbClr val="000000"/>
                </a:solidFill>
              </a:rPr>
              <a:t> </a:t>
            </a:r>
            <a:r>
              <a:rPr lang="en-US" sz="2000" dirty="0" err="1">
                <a:solidFill>
                  <a:srgbClr val="000000"/>
                </a:solidFill>
              </a:rPr>
              <a:t>hoặc</a:t>
            </a:r>
            <a:r>
              <a:rPr lang="en-US" sz="2000" dirty="0">
                <a:solidFill>
                  <a:srgbClr val="000000"/>
                </a:solidFill>
              </a:rPr>
              <a:t> </a:t>
            </a:r>
            <a:r>
              <a:rPr lang="en-US" sz="2000" dirty="0" err="1">
                <a:solidFill>
                  <a:srgbClr val="000000"/>
                </a:solidFill>
              </a:rPr>
              <a:t>máy</a:t>
            </a:r>
            <a:r>
              <a:rPr lang="en-US" sz="2000" dirty="0">
                <a:solidFill>
                  <a:srgbClr val="000000"/>
                </a:solidFill>
              </a:rPr>
              <a:t> </a:t>
            </a:r>
            <a:r>
              <a:rPr lang="en-US" sz="2000" dirty="0" err="1">
                <a:solidFill>
                  <a:srgbClr val="000000"/>
                </a:solidFill>
              </a:rPr>
              <a:t>tính</a:t>
            </a:r>
            <a:r>
              <a:rPr lang="en-US" sz="2000" dirty="0">
                <a:solidFill>
                  <a:srgbClr val="000000"/>
                </a:solidFill>
              </a:rPr>
              <a:t> </a:t>
            </a:r>
            <a:r>
              <a:rPr lang="en-US" sz="2000" dirty="0" err="1">
                <a:solidFill>
                  <a:srgbClr val="000000"/>
                </a:solidFill>
              </a:rPr>
              <a:t>khác</a:t>
            </a:r>
            <a:r>
              <a:rPr lang="en-US" sz="2000" dirty="0">
                <a:solidFill>
                  <a:srgbClr val="000000"/>
                </a:solidFill>
              </a:rPr>
              <a:t> </a:t>
            </a:r>
            <a:r>
              <a:rPr lang="en-US" sz="2000" dirty="0" err="1">
                <a:solidFill>
                  <a:srgbClr val="000000"/>
                </a:solidFill>
              </a:rPr>
              <a:t>nhau</a:t>
            </a:r>
            <a:r>
              <a:rPr lang="en-US" sz="2000" dirty="0">
                <a:solidFill>
                  <a:srgbClr val="000000"/>
                </a:solidFill>
              </a:rPr>
              <a:t> </a:t>
            </a:r>
            <a:r>
              <a:rPr lang="en-US" sz="2000" dirty="0" err="1">
                <a:solidFill>
                  <a:srgbClr val="000000"/>
                </a:solidFill>
              </a:rPr>
              <a:t>mà</a:t>
            </a:r>
            <a:r>
              <a:rPr lang="en-US" sz="2000" dirty="0">
                <a:solidFill>
                  <a:srgbClr val="000000"/>
                </a:solidFill>
              </a:rPr>
              <a:t> </a:t>
            </a:r>
            <a:r>
              <a:rPr lang="en-US" sz="2000" dirty="0" err="1">
                <a:solidFill>
                  <a:srgbClr val="000000"/>
                </a:solidFill>
              </a:rPr>
              <a:t>không</a:t>
            </a:r>
            <a:r>
              <a:rPr lang="en-US" sz="2000" dirty="0">
                <a:solidFill>
                  <a:srgbClr val="000000"/>
                </a:solidFill>
              </a:rPr>
              <a:t> </a:t>
            </a:r>
            <a:r>
              <a:rPr lang="en-US" sz="2000" dirty="0" err="1">
                <a:solidFill>
                  <a:srgbClr val="000000"/>
                </a:solidFill>
              </a:rPr>
              <a:t>cần</a:t>
            </a:r>
            <a:r>
              <a:rPr lang="en-US" sz="2000" dirty="0">
                <a:solidFill>
                  <a:srgbClr val="000000"/>
                </a:solidFill>
              </a:rPr>
              <a:t> </a:t>
            </a:r>
            <a:r>
              <a:rPr lang="en-US" sz="2000" dirty="0" err="1">
                <a:solidFill>
                  <a:srgbClr val="000000"/>
                </a:solidFill>
              </a:rPr>
              <a:t>phải</a:t>
            </a:r>
            <a:r>
              <a:rPr lang="en-US" sz="2000" dirty="0">
                <a:solidFill>
                  <a:srgbClr val="000000"/>
                </a:solidFill>
              </a:rPr>
              <a:t> chia </a:t>
            </a:r>
            <a:r>
              <a:rPr lang="en-US" sz="2000" dirty="0" err="1">
                <a:solidFill>
                  <a:srgbClr val="000000"/>
                </a:solidFill>
              </a:rPr>
              <a:t>sẻ</a:t>
            </a:r>
            <a:r>
              <a:rPr lang="en-US" sz="2000" dirty="0">
                <a:solidFill>
                  <a:srgbClr val="000000"/>
                </a:solidFill>
              </a:rPr>
              <a:t> </a:t>
            </a:r>
            <a:r>
              <a:rPr lang="en-US" sz="2000" dirty="0" err="1">
                <a:solidFill>
                  <a:srgbClr val="000000"/>
                </a:solidFill>
              </a:rPr>
              <a:t>mã</a:t>
            </a:r>
            <a:r>
              <a:rPr lang="en-US" sz="2000" dirty="0">
                <a:solidFill>
                  <a:srgbClr val="000000"/>
                </a:solidFill>
              </a:rPr>
              <a:t> </a:t>
            </a:r>
            <a:r>
              <a:rPr lang="en-US" sz="2000" dirty="0" err="1">
                <a:solidFill>
                  <a:srgbClr val="000000"/>
                </a:solidFill>
              </a:rPr>
              <a:t>nguồn</a:t>
            </a:r>
            <a:r>
              <a:rPr lang="en-US" sz="2000" dirty="0">
                <a:solidFill>
                  <a:srgbClr val="000000"/>
                </a:solidFill>
              </a:rPr>
              <a:t> </a:t>
            </a:r>
            <a:r>
              <a:rPr lang="en-US" sz="2000" dirty="0" err="1">
                <a:solidFill>
                  <a:srgbClr val="000000"/>
                </a:solidFill>
              </a:rPr>
              <a:t>hoặc</a:t>
            </a:r>
            <a:r>
              <a:rPr lang="en-US" sz="2000" dirty="0">
                <a:solidFill>
                  <a:srgbClr val="000000"/>
                </a:solidFill>
              </a:rPr>
              <a:t> </a:t>
            </a:r>
            <a:r>
              <a:rPr lang="en-US" sz="2000" dirty="0" err="1">
                <a:solidFill>
                  <a:srgbClr val="000000"/>
                </a:solidFill>
              </a:rPr>
              <a:t>giao</a:t>
            </a:r>
            <a:r>
              <a:rPr lang="en-US" sz="2000" dirty="0">
                <a:solidFill>
                  <a:srgbClr val="000000"/>
                </a:solidFill>
              </a:rPr>
              <a:t> </a:t>
            </a:r>
            <a:r>
              <a:rPr lang="en-US" sz="2000" dirty="0" err="1">
                <a:solidFill>
                  <a:srgbClr val="000000"/>
                </a:solidFill>
              </a:rPr>
              <a:t>diện</a:t>
            </a:r>
            <a:r>
              <a:rPr lang="en-US" sz="2000" dirty="0">
                <a:solidFill>
                  <a:srgbClr val="000000"/>
                </a:solidFill>
              </a:rPr>
              <a:t> </a:t>
            </a:r>
            <a:r>
              <a:rPr lang="en-US" sz="2000" dirty="0" err="1">
                <a:solidFill>
                  <a:srgbClr val="000000"/>
                </a:solidFill>
              </a:rPr>
              <a:t>người</a:t>
            </a:r>
            <a:r>
              <a:rPr lang="en-US" sz="2000" dirty="0">
                <a:solidFill>
                  <a:srgbClr val="000000"/>
                </a:solidFill>
              </a:rPr>
              <a:t> </a:t>
            </a:r>
            <a:r>
              <a:rPr lang="en-US" sz="2000" dirty="0" err="1">
                <a:solidFill>
                  <a:srgbClr val="000000"/>
                </a:solidFill>
              </a:rPr>
              <a:t>dùng</a:t>
            </a:r>
            <a:r>
              <a:rPr lang="en-US" sz="2000" dirty="0">
                <a:solidFill>
                  <a:srgbClr val="000000"/>
                </a:solidFill>
              </a:rPr>
              <a:t>.</a:t>
            </a:r>
          </a:p>
          <a:p>
            <a:endParaRPr lang="en-US" dirty="0"/>
          </a:p>
        </p:txBody>
      </p:sp>
    </p:spTree>
    <p:extLst>
      <p:ext uri="{BB962C8B-B14F-4D97-AF65-F5344CB8AC3E}">
        <p14:creationId xmlns:p14="http://schemas.microsoft.com/office/powerpoint/2010/main" val="19343222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9">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643467" y="582679"/>
            <a:ext cx="10905066" cy="595223"/>
          </a:xfrm>
        </p:spPr>
        <p:txBody>
          <a:bodyPr vert="horz" lIns="91440" tIns="45720" rIns="91440" bIns="45720" rtlCol="0" anchor="ctr">
            <a:normAutofit/>
          </a:bodyPr>
          <a:lstStyle/>
          <a:p>
            <a:r>
              <a:rPr lang="en-US" sz="3600" dirty="0" smtClean="0">
                <a:solidFill>
                  <a:schemeClr val="tx1">
                    <a:lumMod val="50000"/>
                  </a:schemeClr>
                </a:solidFill>
                <a:cs typeface="Arial"/>
              </a:rPr>
              <a:t>3.HUẤN LUYỆN MÔ HÌNH</a:t>
            </a:r>
            <a:endParaRPr lang="en-US" sz="3600" kern="1200" dirty="0">
              <a:solidFill>
                <a:schemeClr val="tx1">
                  <a:lumMod val="50000"/>
                </a:schemeClr>
              </a:solidFill>
              <a:latin typeface="+mj-lt"/>
              <a:cs typeface="Arial"/>
            </a:endParaRPr>
          </a:p>
        </p:txBody>
      </p:sp>
      <p:grpSp>
        <p:nvGrpSpPr>
          <p:cNvPr id="12" name="Group 11">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Title">
            <a:extLst>
              <a:ext uri="{FF2B5EF4-FFF2-40B4-BE49-F238E27FC236}">
                <a16:creationId xmlns:a16="http://schemas.microsoft.com/office/drawing/2014/main" id="{014B75BE-B7BC-4DEF-831F-4C50B2AE4173}"/>
              </a:ext>
            </a:extLst>
          </p:cNvPr>
          <p:cNvSpPr txBox="1">
            <a:spLocks/>
          </p:cNvSpPr>
          <p:nvPr/>
        </p:nvSpPr>
        <p:spPr>
          <a:xfrm>
            <a:off x="565830" y="1293644"/>
            <a:ext cx="10905066" cy="46294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400" b="1" i="0" kern="1200">
                <a:solidFill>
                  <a:schemeClr val="tx2"/>
                </a:solidFill>
                <a:latin typeface="+mj-lt"/>
                <a:ea typeface="+mj-ea"/>
                <a:cs typeface="+mj-cs"/>
              </a:defRPr>
            </a:lvl1pPr>
          </a:lstStyle>
          <a:p>
            <a:endParaRPr lang="en-US" sz="2800">
              <a:solidFill>
                <a:schemeClr val="tx1"/>
              </a:solidFill>
              <a:cs typeface="Arial"/>
            </a:endParaRPr>
          </a:p>
        </p:txBody>
      </p:sp>
      <p:sp>
        <p:nvSpPr>
          <p:cNvPr id="4" name="TextBox 3">
            <a:extLst>
              <a:ext uri="{FF2B5EF4-FFF2-40B4-BE49-F238E27FC236}">
                <a16:creationId xmlns:a16="http://schemas.microsoft.com/office/drawing/2014/main" id="{C0F90692-7F44-4CC9-9B7F-721A615743CC}"/>
              </a:ext>
            </a:extLst>
          </p:cNvPr>
          <p:cNvSpPr txBox="1"/>
          <p:nvPr/>
        </p:nvSpPr>
        <p:spPr>
          <a:xfrm>
            <a:off x="947557" y="1251537"/>
            <a:ext cx="1052333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err="1" smtClean="0">
                <a:solidFill>
                  <a:srgbClr val="000000"/>
                </a:solidFill>
              </a:rPr>
              <a:t>Bộ</a:t>
            </a:r>
            <a:r>
              <a:rPr lang="en-US" sz="2800" dirty="0" smtClean="0">
                <a:solidFill>
                  <a:srgbClr val="000000"/>
                </a:solidFill>
              </a:rPr>
              <a:t> </a:t>
            </a:r>
            <a:r>
              <a:rPr lang="en-US" sz="2800" dirty="0" err="1" smtClean="0">
                <a:solidFill>
                  <a:srgbClr val="000000"/>
                </a:solidFill>
              </a:rPr>
              <a:t>dữ</a:t>
            </a:r>
            <a:r>
              <a:rPr lang="en-US" sz="2800" dirty="0" smtClean="0">
                <a:solidFill>
                  <a:srgbClr val="000000"/>
                </a:solidFill>
              </a:rPr>
              <a:t> </a:t>
            </a:r>
            <a:r>
              <a:rPr lang="en-US" sz="2800" dirty="0" err="1" smtClean="0">
                <a:solidFill>
                  <a:srgbClr val="000000"/>
                </a:solidFill>
              </a:rPr>
              <a:t>liệu</a:t>
            </a:r>
            <a:r>
              <a:rPr lang="en-US" sz="2800" dirty="0" smtClean="0">
                <a:solidFill>
                  <a:srgbClr val="000000"/>
                </a:solidFill>
              </a:rPr>
              <a:t>  </a:t>
            </a:r>
          </a:p>
          <a:p>
            <a:pPr marL="457200" indent="-457200">
              <a:buFont typeface="Arial" panose="020B0604020202020204" pitchFamily="34" charset="0"/>
              <a:buChar char="•"/>
            </a:pPr>
            <a:r>
              <a:rPr lang="en-US" sz="2800" dirty="0" err="1" smtClean="0">
                <a:solidFill>
                  <a:srgbClr val="000000"/>
                </a:solidFill>
              </a:rPr>
              <a:t>Huấn</a:t>
            </a:r>
            <a:r>
              <a:rPr lang="en-US" sz="2800" dirty="0" smtClean="0">
                <a:solidFill>
                  <a:srgbClr val="000000"/>
                </a:solidFill>
              </a:rPr>
              <a:t> </a:t>
            </a:r>
            <a:r>
              <a:rPr lang="en-US" sz="2800" dirty="0" err="1">
                <a:solidFill>
                  <a:srgbClr val="000000"/>
                </a:solidFill>
              </a:rPr>
              <a:t>luyện</a:t>
            </a:r>
            <a:r>
              <a:rPr lang="en-US" sz="2800" dirty="0">
                <a:solidFill>
                  <a:srgbClr val="000000"/>
                </a:solidFill>
              </a:rPr>
              <a:t> </a:t>
            </a:r>
            <a:r>
              <a:rPr lang="en-US" sz="2800" dirty="0" err="1">
                <a:solidFill>
                  <a:srgbClr val="000000"/>
                </a:solidFill>
              </a:rPr>
              <a:t>mô</a:t>
            </a:r>
            <a:r>
              <a:rPr lang="en-US" sz="2800" dirty="0">
                <a:solidFill>
                  <a:srgbClr val="000000"/>
                </a:solidFill>
              </a:rPr>
              <a:t> </a:t>
            </a:r>
            <a:r>
              <a:rPr lang="en-US" sz="2800" dirty="0" err="1">
                <a:solidFill>
                  <a:srgbClr val="000000"/>
                </a:solidFill>
              </a:rPr>
              <a:t>hình</a:t>
            </a:r>
            <a:r>
              <a:rPr lang="en-US" sz="2800" dirty="0">
                <a:solidFill>
                  <a:srgbClr val="000000"/>
                </a:solidFill>
              </a:rPr>
              <a:t> </a:t>
            </a:r>
            <a:r>
              <a:rPr lang="en-US" sz="2800" dirty="0" err="1">
                <a:solidFill>
                  <a:srgbClr val="000000"/>
                </a:solidFill>
              </a:rPr>
              <a:t>với</a:t>
            </a:r>
            <a:r>
              <a:rPr lang="en-US" sz="2800" dirty="0">
                <a:solidFill>
                  <a:srgbClr val="000000"/>
                </a:solidFill>
              </a:rPr>
              <a:t> MobileNetV2 </a:t>
            </a:r>
            <a:r>
              <a:rPr lang="en-US" sz="2800" dirty="0" err="1">
                <a:solidFill>
                  <a:srgbClr val="000000"/>
                </a:solidFill>
              </a:rPr>
              <a:t>và</a:t>
            </a:r>
            <a:r>
              <a:rPr lang="en-US" sz="2800" dirty="0">
                <a:solidFill>
                  <a:srgbClr val="000000"/>
                </a:solidFill>
              </a:rPr>
              <a:t> Transfer </a:t>
            </a:r>
            <a:r>
              <a:rPr lang="en-US" sz="2800" dirty="0" smtClean="0">
                <a:solidFill>
                  <a:srgbClr val="000000"/>
                </a:solidFill>
              </a:rPr>
              <a:t>Learning</a:t>
            </a:r>
          </a:p>
          <a:p>
            <a:pPr marL="457200" indent="-457200">
              <a:buFont typeface="Arial" panose="020B0604020202020204" pitchFamily="34" charset="0"/>
              <a:buChar char="•"/>
            </a:pPr>
            <a:r>
              <a:rPr lang="en-US" sz="2800" dirty="0" err="1">
                <a:solidFill>
                  <a:srgbClr val="000000"/>
                </a:solidFill>
              </a:rPr>
              <a:t>Huấn</a:t>
            </a:r>
            <a:r>
              <a:rPr lang="en-US" sz="2800" dirty="0">
                <a:solidFill>
                  <a:srgbClr val="000000"/>
                </a:solidFill>
              </a:rPr>
              <a:t> </a:t>
            </a:r>
            <a:r>
              <a:rPr lang="en-US" sz="2800" dirty="0" err="1">
                <a:solidFill>
                  <a:srgbClr val="000000"/>
                </a:solidFill>
              </a:rPr>
              <a:t>luyện</a:t>
            </a:r>
            <a:r>
              <a:rPr lang="en-US" sz="2800" dirty="0">
                <a:solidFill>
                  <a:srgbClr val="000000"/>
                </a:solidFill>
              </a:rPr>
              <a:t> </a:t>
            </a:r>
            <a:r>
              <a:rPr lang="en-US" sz="2800" dirty="0" err="1">
                <a:solidFill>
                  <a:srgbClr val="000000"/>
                </a:solidFill>
              </a:rPr>
              <a:t>mô</a:t>
            </a:r>
            <a:r>
              <a:rPr lang="en-US" sz="2800" dirty="0">
                <a:solidFill>
                  <a:srgbClr val="000000"/>
                </a:solidFill>
              </a:rPr>
              <a:t> </a:t>
            </a:r>
            <a:r>
              <a:rPr lang="en-US" sz="2800" dirty="0" err="1">
                <a:solidFill>
                  <a:srgbClr val="000000"/>
                </a:solidFill>
              </a:rPr>
              <a:t>hình</a:t>
            </a:r>
            <a:r>
              <a:rPr lang="en-US" sz="2800" dirty="0">
                <a:solidFill>
                  <a:srgbClr val="000000"/>
                </a:solidFill>
              </a:rPr>
              <a:t> </a:t>
            </a:r>
            <a:r>
              <a:rPr lang="en-US" sz="2800" dirty="0" err="1">
                <a:solidFill>
                  <a:srgbClr val="000000"/>
                </a:solidFill>
              </a:rPr>
              <a:t>với</a:t>
            </a:r>
            <a:r>
              <a:rPr lang="en-US" sz="2800" dirty="0">
                <a:solidFill>
                  <a:srgbClr val="000000"/>
                </a:solidFill>
              </a:rPr>
              <a:t> Teachable Machine</a:t>
            </a:r>
          </a:p>
          <a:p>
            <a:pPr marL="457200" indent="-457200">
              <a:buFont typeface="Arial" panose="020B0604020202020204" pitchFamily="34" charset="0"/>
              <a:buChar char="•"/>
            </a:pPr>
            <a:endParaRPr lang="en-US" sz="2800" dirty="0">
              <a:solidFill>
                <a:srgbClr val="000000"/>
              </a:solidFill>
            </a:endParaRPr>
          </a:p>
          <a:p>
            <a:pPr marL="457200" indent="-457200">
              <a:buFont typeface="Arial" panose="020B0604020202020204" pitchFamily="34" charset="0"/>
              <a:buChar char="•"/>
            </a:pPr>
            <a:endParaRPr lang="en-US" sz="2800" dirty="0">
              <a:solidFill>
                <a:srgbClr val="000000"/>
              </a:solidFill>
              <a:cs typeface="Arial"/>
            </a:endParaRPr>
          </a:p>
          <a:p>
            <a:endParaRPr lang="en-US" sz="2800" dirty="0">
              <a:solidFill>
                <a:srgbClr val="000000"/>
              </a:solidFill>
              <a:cs typeface="Arial"/>
            </a:endParaRPr>
          </a:p>
        </p:txBody>
      </p:sp>
    </p:spTree>
    <p:extLst>
      <p:ext uri="{BB962C8B-B14F-4D97-AF65-F5344CB8AC3E}">
        <p14:creationId xmlns:p14="http://schemas.microsoft.com/office/powerpoint/2010/main" val="2237427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767F-9592-461D-A39D-B7806D837B9F}"/>
              </a:ext>
            </a:extLst>
          </p:cNvPr>
          <p:cNvSpPr>
            <a:spLocks noGrp="1"/>
          </p:cNvSpPr>
          <p:nvPr>
            <p:ph type="title"/>
          </p:nvPr>
        </p:nvSpPr>
        <p:spPr>
          <a:xfrm>
            <a:off x="267681" y="1010786"/>
            <a:ext cx="11656636" cy="461535"/>
          </a:xfrm>
        </p:spPr>
        <p:txBody>
          <a:bodyPr lIns="91440" tIns="45720" rIns="91440" bIns="45720" anchor="t"/>
          <a:lstStyle/>
          <a:p>
            <a:pPr algn="ctr"/>
            <a:r>
              <a:rPr lang="en-US" sz="3200" dirty="0" err="1" smtClean="0">
                <a:solidFill>
                  <a:srgbClr val="000000"/>
                </a:solidFill>
              </a:rPr>
              <a:t>Bộ</a:t>
            </a:r>
            <a:r>
              <a:rPr lang="en-US" sz="3200" dirty="0" smtClean="0">
                <a:solidFill>
                  <a:srgbClr val="000000"/>
                </a:solidFill>
              </a:rPr>
              <a:t> </a:t>
            </a:r>
            <a:r>
              <a:rPr lang="en-US" sz="3200" dirty="0" err="1" smtClean="0">
                <a:solidFill>
                  <a:srgbClr val="000000"/>
                </a:solidFill>
              </a:rPr>
              <a:t>dữ</a:t>
            </a:r>
            <a:r>
              <a:rPr lang="en-US" sz="3200" dirty="0" smtClean="0">
                <a:solidFill>
                  <a:srgbClr val="000000"/>
                </a:solidFill>
              </a:rPr>
              <a:t> </a:t>
            </a:r>
            <a:r>
              <a:rPr lang="en-US" sz="3200" dirty="0" err="1" smtClean="0">
                <a:solidFill>
                  <a:srgbClr val="000000"/>
                </a:solidFill>
              </a:rPr>
              <a:t>liệu</a:t>
            </a:r>
            <a:r>
              <a:rPr lang="en-US" sz="3200" dirty="0" smtClean="0">
                <a:solidFill>
                  <a:srgbClr val="000000"/>
                </a:solidFill>
              </a:rPr>
              <a:t> </a:t>
            </a:r>
            <a:endParaRPr lang="en-US" sz="3200" dirty="0">
              <a:solidFill>
                <a:srgbClr val="000000"/>
              </a:solidFill>
            </a:endParaRPr>
          </a:p>
        </p:txBody>
      </p:sp>
      <p:sp>
        <p:nvSpPr>
          <p:cNvPr id="4" name="TextBox 3"/>
          <p:cNvSpPr txBox="1"/>
          <p:nvPr/>
        </p:nvSpPr>
        <p:spPr>
          <a:xfrm>
            <a:off x="1089890" y="1690068"/>
            <a:ext cx="9661237" cy="1600438"/>
          </a:xfrm>
          <a:prstGeom prst="rect">
            <a:avLst/>
          </a:prstGeom>
          <a:noFill/>
        </p:spPr>
        <p:txBody>
          <a:bodyPr wrap="square" rtlCol="0">
            <a:spAutoFit/>
          </a:bodyPr>
          <a:lstStyle/>
          <a:p>
            <a:r>
              <a:rPr lang="en-US" sz="2000" dirty="0" err="1">
                <a:solidFill>
                  <a:srgbClr val="000000"/>
                </a:solidFill>
              </a:rPr>
              <a:t>Bộ</a:t>
            </a:r>
            <a:r>
              <a:rPr lang="en-US" sz="2000" dirty="0">
                <a:solidFill>
                  <a:srgbClr val="000000"/>
                </a:solidFill>
              </a:rPr>
              <a:t> </a:t>
            </a:r>
            <a:r>
              <a:rPr lang="en-US" sz="2000" dirty="0" err="1">
                <a:solidFill>
                  <a:srgbClr val="000000"/>
                </a:solidFill>
              </a:rPr>
              <a:t>dữ</a:t>
            </a:r>
            <a:r>
              <a:rPr lang="en-US" sz="2000" dirty="0">
                <a:solidFill>
                  <a:srgbClr val="000000"/>
                </a:solidFill>
              </a:rPr>
              <a:t> </a:t>
            </a:r>
            <a:r>
              <a:rPr lang="en-US" sz="2000" dirty="0" err="1">
                <a:solidFill>
                  <a:srgbClr val="000000"/>
                </a:solidFill>
              </a:rPr>
              <a:t>liệu</a:t>
            </a:r>
            <a:r>
              <a:rPr lang="en-US" sz="2000" dirty="0">
                <a:solidFill>
                  <a:srgbClr val="000000"/>
                </a:solidFill>
              </a:rPr>
              <a:t> </a:t>
            </a:r>
            <a:r>
              <a:rPr lang="en-US" sz="2000" dirty="0" err="1">
                <a:solidFill>
                  <a:srgbClr val="000000"/>
                </a:solidFill>
              </a:rPr>
              <a:t>thu</a:t>
            </a:r>
            <a:r>
              <a:rPr lang="en-US" sz="2000" dirty="0">
                <a:solidFill>
                  <a:srgbClr val="000000"/>
                </a:solidFill>
              </a:rPr>
              <a:t> </a:t>
            </a:r>
            <a:r>
              <a:rPr lang="en-US" sz="2000" dirty="0" err="1">
                <a:solidFill>
                  <a:srgbClr val="000000"/>
                </a:solidFill>
              </a:rPr>
              <a:t>thập</a:t>
            </a:r>
            <a:r>
              <a:rPr lang="en-US" sz="2000" dirty="0">
                <a:solidFill>
                  <a:srgbClr val="000000"/>
                </a:solidFill>
              </a:rPr>
              <a:t> </a:t>
            </a:r>
            <a:r>
              <a:rPr lang="en-US" sz="2000" dirty="0" err="1">
                <a:solidFill>
                  <a:srgbClr val="000000"/>
                </a:solidFill>
              </a:rPr>
              <a:t>được</a:t>
            </a:r>
            <a:r>
              <a:rPr lang="en-US" sz="2000" dirty="0">
                <a:solidFill>
                  <a:srgbClr val="000000"/>
                </a:solidFill>
              </a:rPr>
              <a:t> </a:t>
            </a:r>
            <a:r>
              <a:rPr lang="en-US" sz="2000" dirty="0" err="1">
                <a:solidFill>
                  <a:srgbClr val="000000"/>
                </a:solidFill>
              </a:rPr>
              <a:t>gồm</a:t>
            </a:r>
            <a:r>
              <a:rPr lang="en-US" sz="2000" dirty="0">
                <a:solidFill>
                  <a:srgbClr val="000000"/>
                </a:solidFill>
              </a:rPr>
              <a:t> 30 </a:t>
            </a:r>
            <a:r>
              <a:rPr lang="en-US" sz="2000" dirty="0" err="1">
                <a:solidFill>
                  <a:srgbClr val="000000"/>
                </a:solidFill>
              </a:rPr>
              <a:t>món</a:t>
            </a:r>
            <a:r>
              <a:rPr lang="en-US" sz="2000" dirty="0">
                <a:solidFill>
                  <a:srgbClr val="000000"/>
                </a:solidFill>
              </a:rPr>
              <a:t> </a:t>
            </a:r>
            <a:r>
              <a:rPr lang="en-US" sz="2000" dirty="0" err="1">
                <a:solidFill>
                  <a:srgbClr val="000000"/>
                </a:solidFill>
              </a:rPr>
              <a:t>ăn</a:t>
            </a:r>
            <a:r>
              <a:rPr lang="en-US" sz="2000" dirty="0">
                <a:solidFill>
                  <a:srgbClr val="000000"/>
                </a:solidFill>
              </a:rPr>
              <a:t> </a:t>
            </a:r>
            <a:r>
              <a:rPr lang="en-US" sz="2000" dirty="0" err="1">
                <a:solidFill>
                  <a:srgbClr val="000000"/>
                </a:solidFill>
              </a:rPr>
              <a:t>Việt</a:t>
            </a:r>
            <a:r>
              <a:rPr lang="en-US" sz="2000" dirty="0">
                <a:solidFill>
                  <a:srgbClr val="000000"/>
                </a:solidFill>
              </a:rPr>
              <a:t> Nam </a:t>
            </a:r>
            <a:r>
              <a:rPr lang="en-US" sz="2000" dirty="0" err="1">
                <a:solidFill>
                  <a:srgbClr val="000000"/>
                </a:solidFill>
              </a:rPr>
              <a:t>với</a:t>
            </a:r>
            <a:r>
              <a:rPr lang="en-US" sz="2000" dirty="0">
                <a:solidFill>
                  <a:srgbClr val="000000"/>
                </a:solidFill>
              </a:rPr>
              <a:t> </a:t>
            </a:r>
            <a:r>
              <a:rPr lang="en-US" sz="2000" dirty="0" err="1">
                <a:solidFill>
                  <a:srgbClr val="000000"/>
                </a:solidFill>
              </a:rPr>
              <a:t>tổng</a:t>
            </a:r>
            <a:r>
              <a:rPr lang="en-US" sz="2000" dirty="0">
                <a:solidFill>
                  <a:srgbClr val="000000"/>
                </a:solidFill>
              </a:rPr>
              <a:t> </a:t>
            </a:r>
            <a:r>
              <a:rPr lang="en-US" sz="2000" dirty="0" err="1">
                <a:solidFill>
                  <a:srgbClr val="000000"/>
                </a:solidFill>
              </a:rPr>
              <a:t>cộng</a:t>
            </a:r>
            <a:r>
              <a:rPr lang="en-US" sz="2000" dirty="0">
                <a:solidFill>
                  <a:srgbClr val="000000"/>
                </a:solidFill>
              </a:rPr>
              <a:t> 6.000 </a:t>
            </a:r>
            <a:r>
              <a:rPr lang="en-US" sz="2000" dirty="0" err="1">
                <a:solidFill>
                  <a:srgbClr val="000000"/>
                </a:solidFill>
              </a:rPr>
              <a:t>hình</a:t>
            </a:r>
            <a:r>
              <a:rPr lang="en-US" sz="2000" dirty="0">
                <a:solidFill>
                  <a:srgbClr val="000000"/>
                </a:solidFill>
              </a:rPr>
              <a:t> </a:t>
            </a:r>
            <a:r>
              <a:rPr lang="en-US" sz="2000" dirty="0" err="1">
                <a:solidFill>
                  <a:srgbClr val="000000"/>
                </a:solidFill>
              </a:rPr>
              <a:t>ảnh</a:t>
            </a:r>
            <a:r>
              <a:rPr lang="en-US" sz="2000" dirty="0">
                <a:solidFill>
                  <a:srgbClr val="000000"/>
                </a:solidFill>
              </a:rPr>
              <a:t> </a:t>
            </a:r>
            <a:r>
              <a:rPr lang="en-US" sz="2000" dirty="0" err="1">
                <a:solidFill>
                  <a:srgbClr val="000000"/>
                </a:solidFill>
              </a:rPr>
              <a:t>được</a:t>
            </a:r>
            <a:r>
              <a:rPr lang="en-US" sz="2000" dirty="0">
                <a:solidFill>
                  <a:srgbClr val="000000"/>
                </a:solidFill>
              </a:rPr>
              <a:t> </a:t>
            </a:r>
            <a:r>
              <a:rPr lang="en-US" sz="2000" dirty="0" err="1">
                <a:solidFill>
                  <a:srgbClr val="000000"/>
                </a:solidFill>
              </a:rPr>
              <a:t>chụp</a:t>
            </a:r>
            <a:r>
              <a:rPr lang="en-US" sz="2000" dirty="0">
                <a:solidFill>
                  <a:srgbClr val="000000"/>
                </a:solidFill>
              </a:rPr>
              <a:t> </a:t>
            </a:r>
            <a:r>
              <a:rPr lang="en-US" sz="2000" dirty="0" err="1">
                <a:solidFill>
                  <a:srgbClr val="000000"/>
                </a:solidFill>
              </a:rPr>
              <a:t>với</a:t>
            </a:r>
            <a:r>
              <a:rPr lang="en-US" sz="2000" dirty="0">
                <a:solidFill>
                  <a:srgbClr val="000000"/>
                </a:solidFill>
              </a:rPr>
              <a:t> </a:t>
            </a:r>
            <a:r>
              <a:rPr lang="en-US" sz="2000" dirty="0" err="1">
                <a:solidFill>
                  <a:srgbClr val="000000"/>
                </a:solidFill>
              </a:rPr>
              <a:t>mọi</a:t>
            </a:r>
            <a:r>
              <a:rPr lang="en-US" sz="2000" dirty="0">
                <a:solidFill>
                  <a:srgbClr val="000000"/>
                </a:solidFill>
              </a:rPr>
              <a:t> </a:t>
            </a:r>
            <a:r>
              <a:rPr lang="en-US" sz="2000" dirty="0" err="1">
                <a:solidFill>
                  <a:srgbClr val="000000"/>
                </a:solidFill>
              </a:rPr>
              <a:t>góc</a:t>
            </a:r>
            <a:r>
              <a:rPr lang="en-US" sz="2000" dirty="0">
                <a:solidFill>
                  <a:srgbClr val="000000"/>
                </a:solidFill>
              </a:rPr>
              <a:t> </a:t>
            </a:r>
            <a:r>
              <a:rPr lang="en-US" sz="2000" dirty="0" err="1">
                <a:solidFill>
                  <a:srgbClr val="000000"/>
                </a:solidFill>
              </a:rPr>
              <a:t>cạnh</a:t>
            </a:r>
            <a:r>
              <a:rPr lang="en-US" sz="2000" dirty="0">
                <a:solidFill>
                  <a:srgbClr val="000000"/>
                </a:solidFill>
              </a:rPr>
              <a:t> </a:t>
            </a:r>
            <a:r>
              <a:rPr lang="en-US" sz="2000" dirty="0" err="1">
                <a:solidFill>
                  <a:srgbClr val="000000"/>
                </a:solidFill>
              </a:rPr>
              <a:t>của</a:t>
            </a:r>
            <a:r>
              <a:rPr lang="en-US" sz="2000" dirty="0">
                <a:solidFill>
                  <a:srgbClr val="000000"/>
                </a:solidFill>
              </a:rPr>
              <a:t> </a:t>
            </a:r>
            <a:r>
              <a:rPr lang="en-US" sz="2000" dirty="0" err="1">
                <a:solidFill>
                  <a:srgbClr val="000000"/>
                </a:solidFill>
              </a:rPr>
              <a:t>món</a:t>
            </a:r>
            <a:r>
              <a:rPr lang="en-US" sz="2000" dirty="0">
                <a:solidFill>
                  <a:srgbClr val="000000"/>
                </a:solidFill>
              </a:rPr>
              <a:t> </a:t>
            </a:r>
            <a:r>
              <a:rPr lang="en-US" sz="2000" dirty="0" err="1">
                <a:solidFill>
                  <a:srgbClr val="000000"/>
                </a:solidFill>
              </a:rPr>
              <a:t>ăn</a:t>
            </a:r>
            <a:r>
              <a:rPr lang="en-US" sz="2000" dirty="0">
                <a:solidFill>
                  <a:srgbClr val="000000"/>
                </a:solidFill>
              </a:rPr>
              <a:t>. </a:t>
            </a:r>
            <a:r>
              <a:rPr lang="en-US" sz="2000" dirty="0" err="1">
                <a:solidFill>
                  <a:srgbClr val="000000"/>
                </a:solidFill>
              </a:rPr>
              <a:t>Bộ</a:t>
            </a:r>
            <a:r>
              <a:rPr lang="en-US" sz="2000" dirty="0">
                <a:solidFill>
                  <a:srgbClr val="000000"/>
                </a:solidFill>
              </a:rPr>
              <a:t> </a:t>
            </a:r>
            <a:r>
              <a:rPr lang="en-US" sz="2000" dirty="0" err="1">
                <a:solidFill>
                  <a:srgbClr val="000000"/>
                </a:solidFill>
              </a:rPr>
              <a:t>dữ</a:t>
            </a:r>
            <a:r>
              <a:rPr lang="en-US" sz="2000" dirty="0">
                <a:solidFill>
                  <a:srgbClr val="000000"/>
                </a:solidFill>
              </a:rPr>
              <a:t> </a:t>
            </a:r>
            <a:r>
              <a:rPr lang="en-US" sz="2000" dirty="0" err="1">
                <a:solidFill>
                  <a:srgbClr val="000000"/>
                </a:solidFill>
              </a:rPr>
              <a:t>liệu</a:t>
            </a:r>
            <a:r>
              <a:rPr lang="en-US" sz="2000" dirty="0">
                <a:solidFill>
                  <a:srgbClr val="000000"/>
                </a:solidFill>
              </a:rPr>
              <a:t>  </a:t>
            </a:r>
            <a:r>
              <a:rPr lang="en-US" sz="2000" dirty="0" err="1">
                <a:solidFill>
                  <a:srgbClr val="000000"/>
                </a:solidFill>
              </a:rPr>
              <a:t>được</a:t>
            </a:r>
            <a:r>
              <a:rPr lang="en-US" sz="2000" dirty="0">
                <a:solidFill>
                  <a:srgbClr val="000000"/>
                </a:solidFill>
              </a:rPr>
              <a:t> </a:t>
            </a:r>
            <a:r>
              <a:rPr lang="en-US" sz="2000" dirty="0" err="1">
                <a:solidFill>
                  <a:srgbClr val="000000"/>
                </a:solidFill>
              </a:rPr>
              <a:t>tìm</a:t>
            </a:r>
            <a:r>
              <a:rPr lang="en-US" sz="2000" dirty="0">
                <a:solidFill>
                  <a:srgbClr val="000000"/>
                </a:solidFill>
              </a:rPr>
              <a:t> </a:t>
            </a:r>
            <a:r>
              <a:rPr lang="en-US" sz="2000" dirty="0" err="1">
                <a:solidFill>
                  <a:srgbClr val="000000"/>
                </a:solidFill>
              </a:rPr>
              <a:t>kiếm</a:t>
            </a:r>
            <a:r>
              <a:rPr lang="en-US" sz="2000" dirty="0">
                <a:solidFill>
                  <a:srgbClr val="000000"/>
                </a:solidFill>
              </a:rPr>
              <a:t> </a:t>
            </a:r>
            <a:r>
              <a:rPr lang="en-US" sz="2000" dirty="0" err="1">
                <a:solidFill>
                  <a:srgbClr val="000000"/>
                </a:solidFill>
              </a:rPr>
              <a:t>và</a:t>
            </a:r>
            <a:r>
              <a:rPr lang="en-US" sz="2000" dirty="0">
                <a:solidFill>
                  <a:srgbClr val="000000"/>
                </a:solidFill>
              </a:rPr>
              <a:t> </a:t>
            </a:r>
            <a:r>
              <a:rPr lang="en-US" sz="2000" dirty="0" err="1">
                <a:solidFill>
                  <a:srgbClr val="000000"/>
                </a:solidFill>
              </a:rPr>
              <a:t>thu</a:t>
            </a:r>
            <a:r>
              <a:rPr lang="en-US" sz="2000" dirty="0">
                <a:solidFill>
                  <a:srgbClr val="000000"/>
                </a:solidFill>
              </a:rPr>
              <a:t> </a:t>
            </a:r>
            <a:r>
              <a:rPr lang="en-US" sz="2000" dirty="0" err="1">
                <a:solidFill>
                  <a:srgbClr val="000000"/>
                </a:solidFill>
              </a:rPr>
              <a:t>thập</a:t>
            </a:r>
            <a:r>
              <a:rPr lang="en-US" sz="2000" dirty="0">
                <a:solidFill>
                  <a:srgbClr val="000000"/>
                </a:solidFill>
              </a:rPr>
              <a:t> </a:t>
            </a:r>
            <a:r>
              <a:rPr lang="en-US" sz="2000" dirty="0" err="1">
                <a:solidFill>
                  <a:srgbClr val="000000"/>
                </a:solidFill>
              </a:rPr>
              <a:t>từ</a:t>
            </a:r>
            <a:r>
              <a:rPr lang="en-US" sz="2000" dirty="0">
                <a:solidFill>
                  <a:srgbClr val="000000"/>
                </a:solidFill>
              </a:rPr>
              <a:t> </a:t>
            </a:r>
            <a:r>
              <a:rPr lang="en-US" sz="2000" dirty="0" err="1">
                <a:solidFill>
                  <a:srgbClr val="000000"/>
                </a:solidFill>
              </a:rPr>
              <a:t>nhiều</a:t>
            </a:r>
            <a:r>
              <a:rPr lang="en-US" sz="2000" dirty="0">
                <a:solidFill>
                  <a:srgbClr val="000000"/>
                </a:solidFill>
              </a:rPr>
              <a:t> </a:t>
            </a:r>
            <a:r>
              <a:rPr lang="en-US" sz="2000" dirty="0" err="1">
                <a:solidFill>
                  <a:srgbClr val="000000"/>
                </a:solidFill>
              </a:rPr>
              <a:t>nguồn</a:t>
            </a:r>
            <a:r>
              <a:rPr lang="en-US" sz="2000" dirty="0">
                <a:solidFill>
                  <a:srgbClr val="000000"/>
                </a:solidFill>
              </a:rPr>
              <a:t> </a:t>
            </a:r>
            <a:r>
              <a:rPr lang="en-US" sz="2000" dirty="0" err="1">
                <a:solidFill>
                  <a:srgbClr val="000000"/>
                </a:solidFill>
              </a:rPr>
              <a:t>khác</a:t>
            </a:r>
            <a:r>
              <a:rPr lang="en-US" sz="2000" dirty="0">
                <a:solidFill>
                  <a:srgbClr val="000000"/>
                </a:solidFill>
              </a:rPr>
              <a:t> </a:t>
            </a:r>
            <a:r>
              <a:rPr lang="en-US" sz="2000" dirty="0" err="1">
                <a:solidFill>
                  <a:srgbClr val="000000"/>
                </a:solidFill>
              </a:rPr>
              <a:t>nhau</a:t>
            </a:r>
            <a:r>
              <a:rPr lang="en-US" sz="2000" dirty="0">
                <a:solidFill>
                  <a:srgbClr val="000000"/>
                </a:solidFill>
              </a:rPr>
              <a:t> </a:t>
            </a:r>
            <a:r>
              <a:rPr lang="en-US" sz="2000" dirty="0" err="1">
                <a:solidFill>
                  <a:srgbClr val="000000"/>
                </a:solidFill>
              </a:rPr>
              <a:t>trên</a:t>
            </a:r>
            <a:r>
              <a:rPr lang="en-US" sz="2000" dirty="0">
                <a:solidFill>
                  <a:srgbClr val="000000"/>
                </a:solidFill>
              </a:rPr>
              <a:t> internet, </a:t>
            </a:r>
            <a:r>
              <a:rPr lang="en-US" sz="2000" dirty="0" err="1">
                <a:solidFill>
                  <a:srgbClr val="000000"/>
                </a:solidFill>
              </a:rPr>
              <a:t>như</a:t>
            </a:r>
            <a:r>
              <a:rPr lang="en-US" sz="2000" dirty="0">
                <a:solidFill>
                  <a:srgbClr val="000000"/>
                </a:solidFill>
              </a:rPr>
              <a:t> </a:t>
            </a:r>
            <a:r>
              <a:rPr lang="en-US" sz="2000" dirty="0" err="1">
                <a:solidFill>
                  <a:srgbClr val="000000"/>
                </a:solidFill>
              </a:rPr>
              <a:t>các</a:t>
            </a:r>
            <a:r>
              <a:rPr lang="en-US" sz="2000" dirty="0">
                <a:solidFill>
                  <a:srgbClr val="000000"/>
                </a:solidFill>
              </a:rPr>
              <a:t> blog </a:t>
            </a:r>
            <a:r>
              <a:rPr lang="en-US" sz="2000" dirty="0" err="1">
                <a:solidFill>
                  <a:srgbClr val="000000"/>
                </a:solidFill>
              </a:rPr>
              <a:t>ẩm</a:t>
            </a:r>
            <a:r>
              <a:rPr lang="en-US" sz="2000" dirty="0">
                <a:solidFill>
                  <a:srgbClr val="000000"/>
                </a:solidFill>
              </a:rPr>
              <a:t> </a:t>
            </a:r>
            <a:r>
              <a:rPr lang="en-US" sz="2000" dirty="0" err="1">
                <a:solidFill>
                  <a:srgbClr val="000000"/>
                </a:solidFill>
              </a:rPr>
              <a:t>thực</a:t>
            </a:r>
            <a:r>
              <a:rPr lang="en-US" sz="2000" dirty="0">
                <a:solidFill>
                  <a:srgbClr val="000000"/>
                </a:solidFill>
              </a:rPr>
              <a:t>, </a:t>
            </a:r>
            <a:r>
              <a:rPr lang="en-US" sz="2000" dirty="0" err="1">
                <a:solidFill>
                  <a:srgbClr val="000000"/>
                </a:solidFill>
              </a:rPr>
              <a:t>trang</a:t>
            </a:r>
            <a:r>
              <a:rPr lang="en-US" sz="2000" dirty="0">
                <a:solidFill>
                  <a:srgbClr val="000000"/>
                </a:solidFill>
              </a:rPr>
              <a:t> </a:t>
            </a:r>
            <a:r>
              <a:rPr lang="en-US" sz="2000" dirty="0" err="1">
                <a:solidFill>
                  <a:srgbClr val="000000"/>
                </a:solidFill>
              </a:rPr>
              <a:t>mạng</a:t>
            </a:r>
            <a:r>
              <a:rPr lang="en-US" sz="2000" dirty="0">
                <a:solidFill>
                  <a:srgbClr val="000000"/>
                </a:solidFill>
              </a:rPr>
              <a:t> </a:t>
            </a:r>
            <a:r>
              <a:rPr lang="en-US" sz="2000" dirty="0" err="1">
                <a:solidFill>
                  <a:srgbClr val="000000"/>
                </a:solidFill>
              </a:rPr>
              <a:t>xã</a:t>
            </a:r>
            <a:r>
              <a:rPr lang="en-US" sz="2000" dirty="0">
                <a:solidFill>
                  <a:srgbClr val="000000"/>
                </a:solidFill>
              </a:rPr>
              <a:t> </a:t>
            </a:r>
            <a:r>
              <a:rPr lang="en-US" sz="2000" dirty="0" err="1">
                <a:solidFill>
                  <a:srgbClr val="000000"/>
                </a:solidFill>
              </a:rPr>
              <a:t>hội</a:t>
            </a:r>
            <a:r>
              <a:rPr lang="en-US" sz="2000" dirty="0">
                <a:solidFill>
                  <a:srgbClr val="000000"/>
                </a:solidFill>
              </a:rPr>
              <a:t> </a:t>
            </a:r>
            <a:r>
              <a:rPr lang="en-US" sz="2000" dirty="0" err="1">
                <a:solidFill>
                  <a:srgbClr val="000000"/>
                </a:solidFill>
              </a:rPr>
              <a:t>về</a:t>
            </a:r>
            <a:r>
              <a:rPr lang="en-US" sz="2000" dirty="0">
                <a:solidFill>
                  <a:srgbClr val="000000"/>
                </a:solidFill>
              </a:rPr>
              <a:t> </a:t>
            </a:r>
            <a:r>
              <a:rPr lang="en-US" sz="2000" dirty="0" err="1">
                <a:solidFill>
                  <a:srgbClr val="000000"/>
                </a:solidFill>
              </a:rPr>
              <a:t>ẩm</a:t>
            </a:r>
            <a:r>
              <a:rPr lang="en-US" sz="2000" dirty="0">
                <a:solidFill>
                  <a:srgbClr val="000000"/>
                </a:solidFill>
              </a:rPr>
              <a:t> </a:t>
            </a:r>
            <a:r>
              <a:rPr lang="en-US" sz="2000" dirty="0" err="1">
                <a:solidFill>
                  <a:srgbClr val="000000"/>
                </a:solidFill>
              </a:rPr>
              <a:t>thực</a:t>
            </a:r>
            <a:r>
              <a:rPr lang="en-US" sz="2000" dirty="0">
                <a:solidFill>
                  <a:srgbClr val="000000"/>
                </a:solidFill>
              </a:rPr>
              <a:t>, </a:t>
            </a:r>
            <a:r>
              <a:rPr lang="en-US" sz="2000" dirty="0" err="1">
                <a:solidFill>
                  <a:srgbClr val="000000"/>
                </a:solidFill>
              </a:rPr>
              <a:t>trang</a:t>
            </a:r>
            <a:r>
              <a:rPr lang="en-US" sz="2000" dirty="0">
                <a:solidFill>
                  <a:srgbClr val="000000"/>
                </a:solidFill>
              </a:rPr>
              <a:t> web </a:t>
            </a:r>
            <a:r>
              <a:rPr lang="en-US" sz="2000" dirty="0" err="1">
                <a:solidFill>
                  <a:srgbClr val="000000"/>
                </a:solidFill>
              </a:rPr>
              <a:t>trao</a:t>
            </a:r>
            <a:r>
              <a:rPr lang="en-US" sz="2000" dirty="0">
                <a:solidFill>
                  <a:srgbClr val="000000"/>
                </a:solidFill>
              </a:rPr>
              <a:t> </a:t>
            </a:r>
            <a:r>
              <a:rPr lang="en-US" sz="2000" dirty="0" err="1">
                <a:solidFill>
                  <a:srgbClr val="000000"/>
                </a:solidFill>
              </a:rPr>
              <a:t>đổi</a:t>
            </a:r>
            <a:r>
              <a:rPr lang="en-US" sz="2000" dirty="0">
                <a:solidFill>
                  <a:srgbClr val="000000"/>
                </a:solidFill>
              </a:rPr>
              <a:t> </a:t>
            </a:r>
            <a:r>
              <a:rPr lang="en-US" sz="2000" dirty="0" err="1">
                <a:solidFill>
                  <a:srgbClr val="000000"/>
                </a:solidFill>
              </a:rPr>
              <a:t>kinh</a:t>
            </a:r>
            <a:r>
              <a:rPr lang="en-US" sz="2000" dirty="0">
                <a:solidFill>
                  <a:srgbClr val="000000"/>
                </a:solidFill>
              </a:rPr>
              <a:t> </a:t>
            </a:r>
            <a:r>
              <a:rPr lang="en-US" sz="2000" dirty="0" err="1">
                <a:solidFill>
                  <a:srgbClr val="000000"/>
                </a:solidFill>
              </a:rPr>
              <a:t>nghiệm</a:t>
            </a:r>
            <a:r>
              <a:rPr lang="en-US" sz="2000" dirty="0">
                <a:solidFill>
                  <a:srgbClr val="000000"/>
                </a:solidFill>
              </a:rPr>
              <a:t> </a:t>
            </a:r>
            <a:r>
              <a:rPr lang="en-US" sz="2000" dirty="0" err="1">
                <a:solidFill>
                  <a:srgbClr val="000000"/>
                </a:solidFill>
              </a:rPr>
              <a:t>nấu</a:t>
            </a:r>
            <a:r>
              <a:rPr lang="en-US" sz="2000" dirty="0">
                <a:solidFill>
                  <a:srgbClr val="000000"/>
                </a:solidFill>
              </a:rPr>
              <a:t> </a:t>
            </a:r>
            <a:r>
              <a:rPr lang="en-US" sz="2000" dirty="0" err="1">
                <a:solidFill>
                  <a:srgbClr val="000000"/>
                </a:solidFill>
              </a:rPr>
              <a:t>nướng</a:t>
            </a:r>
            <a:r>
              <a:rPr lang="en-US" sz="2000" dirty="0">
                <a:solidFill>
                  <a:srgbClr val="000000"/>
                </a:solidFill>
              </a:rPr>
              <a:t> </a:t>
            </a:r>
            <a:r>
              <a:rPr lang="en-US" sz="2000" dirty="0" err="1">
                <a:solidFill>
                  <a:srgbClr val="000000"/>
                </a:solidFill>
              </a:rPr>
              <a:t>và</a:t>
            </a:r>
            <a:r>
              <a:rPr lang="en-US" sz="2000" dirty="0">
                <a:solidFill>
                  <a:srgbClr val="000000"/>
                </a:solidFill>
              </a:rPr>
              <a:t> </a:t>
            </a:r>
            <a:r>
              <a:rPr lang="en-US" sz="2000" dirty="0" err="1">
                <a:solidFill>
                  <a:srgbClr val="000000"/>
                </a:solidFill>
              </a:rPr>
              <a:t>ẩm</a:t>
            </a:r>
            <a:r>
              <a:rPr lang="en-US" sz="2000" dirty="0">
                <a:solidFill>
                  <a:srgbClr val="000000"/>
                </a:solidFill>
              </a:rPr>
              <a:t> </a:t>
            </a:r>
            <a:r>
              <a:rPr lang="en-US" sz="2000" dirty="0" err="1">
                <a:solidFill>
                  <a:srgbClr val="000000"/>
                </a:solidFill>
              </a:rPr>
              <a:t>thực</a:t>
            </a:r>
            <a:r>
              <a:rPr lang="en-US" sz="2000" dirty="0">
                <a:solidFill>
                  <a:srgbClr val="000000"/>
                </a:solidFill>
              </a:rPr>
              <a:t>. </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947" y="3029528"/>
            <a:ext cx="10058400" cy="3731491"/>
          </a:xfrm>
          <a:prstGeom prst="rect">
            <a:avLst/>
          </a:prstGeom>
        </p:spPr>
      </p:pic>
    </p:spTree>
    <p:extLst>
      <p:ext uri="{BB962C8B-B14F-4D97-AF65-F5344CB8AC3E}">
        <p14:creationId xmlns:p14="http://schemas.microsoft.com/office/powerpoint/2010/main" val="38940643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767F-9592-461D-A39D-B7806D837B9F}"/>
              </a:ext>
            </a:extLst>
          </p:cNvPr>
          <p:cNvSpPr>
            <a:spLocks noGrp="1"/>
          </p:cNvSpPr>
          <p:nvPr>
            <p:ph type="title"/>
          </p:nvPr>
        </p:nvSpPr>
        <p:spPr>
          <a:xfrm>
            <a:off x="267681" y="1010786"/>
            <a:ext cx="11656636" cy="461535"/>
          </a:xfrm>
        </p:spPr>
        <p:txBody>
          <a:bodyPr lIns="91440" tIns="45720" rIns="91440" bIns="45720" anchor="t"/>
          <a:lstStyle/>
          <a:p>
            <a:pPr algn="ctr"/>
            <a:r>
              <a:rPr lang="en-US" sz="3200" dirty="0" err="1" smtClean="0">
                <a:solidFill>
                  <a:srgbClr val="000000"/>
                </a:solidFill>
              </a:rPr>
              <a:t>Huấn</a:t>
            </a:r>
            <a:r>
              <a:rPr lang="en-US" sz="3200" dirty="0" smtClean="0">
                <a:solidFill>
                  <a:srgbClr val="000000"/>
                </a:solidFill>
              </a:rPr>
              <a:t> </a:t>
            </a:r>
            <a:r>
              <a:rPr lang="en-US" sz="3200" dirty="0" err="1" smtClean="0">
                <a:solidFill>
                  <a:srgbClr val="000000"/>
                </a:solidFill>
              </a:rPr>
              <a:t>luyện</a:t>
            </a:r>
            <a:r>
              <a:rPr lang="en-US" sz="3200" dirty="0" smtClean="0">
                <a:solidFill>
                  <a:srgbClr val="000000"/>
                </a:solidFill>
              </a:rPr>
              <a:t> </a:t>
            </a:r>
            <a:r>
              <a:rPr lang="en-US" sz="3200" dirty="0" err="1" smtClean="0">
                <a:solidFill>
                  <a:srgbClr val="000000"/>
                </a:solidFill>
              </a:rPr>
              <a:t>mô</a:t>
            </a:r>
            <a:r>
              <a:rPr lang="en-US" sz="3200" dirty="0" smtClean="0">
                <a:solidFill>
                  <a:srgbClr val="000000"/>
                </a:solidFill>
              </a:rPr>
              <a:t> </a:t>
            </a:r>
            <a:r>
              <a:rPr lang="en-US" sz="3200" dirty="0" err="1" smtClean="0">
                <a:solidFill>
                  <a:srgbClr val="000000"/>
                </a:solidFill>
              </a:rPr>
              <a:t>hình</a:t>
            </a:r>
            <a:r>
              <a:rPr lang="en-US" sz="3200" dirty="0" smtClean="0">
                <a:solidFill>
                  <a:srgbClr val="000000"/>
                </a:solidFill>
              </a:rPr>
              <a:t> </a:t>
            </a:r>
            <a:r>
              <a:rPr lang="en-US" sz="3200" dirty="0" err="1" smtClean="0">
                <a:solidFill>
                  <a:srgbClr val="000000"/>
                </a:solidFill>
              </a:rPr>
              <a:t>với</a:t>
            </a:r>
            <a:r>
              <a:rPr lang="en-US" sz="3200" dirty="0" smtClean="0">
                <a:solidFill>
                  <a:srgbClr val="000000"/>
                </a:solidFill>
              </a:rPr>
              <a:t> MobileNetV2 </a:t>
            </a:r>
            <a:r>
              <a:rPr lang="en-US" sz="3200" dirty="0" err="1" smtClean="0">
                <a:solidFill>
                  <a:srgbClr val="000000"/>
                </a:solidFill>
              </a:rPr>
              <a:t>và</a:t>
            </a:r>
            <a:r>
              <a:rPr lang="en-US" sz="3200" dirty="0" smtClean="0">
                <a:solidFill>
                  <a:srgbClr val="000000"/>
                </a:solidFill>
              </a:rPr>
              <a:t> Transfer Learning</a:t>
            </a:r>
            <a:endParaRPr lang="en-US" sz="3200" dirty="0">
              <a:solidFill>
                <a:srgbClr val="000000"/>
              </a:solidFill>
            </a:endParaRPr>
          </a:p>
        </p:txBody>
      </p:sp>
      <p:sp>
        <p:nvSpPr>
          <p:cNvPr id="4" name="TextBox 3"/>
          <p:cNvSpPr txBox="1"/>
          <p:nvPr/>
        </p:nvSpPr>
        <p:spPr>
          <a:xfrm>
            <a:off x="1089890" y="1690068"/>
            <a:ext cx="9661237" cy="1600438"/>
          </a:xfrm>
          <a:prstGeom prst="rect">
            <a:avLst/>
          </a:prstGeom>
          <a:noFill/>
        </p:spPr>
        <p:txBody>
          <a:bodyPr wrap="square" rtlCol="0">
            <a:spAutoFit/>
          </a:bodyPr>
          <a:lstStyle/>
          <a:p>
            <a:r>
              <a:rPr lang="en-US" sz="2000" dirty="0" err="1">
                <a:solidFill>
                  <a:srgbClr val="000000"/>
                </a:solidFill>
              </a:rPr>
              <a:t>MobileNet</a:t>
            </a:r>
            <a:r>
              <a:rPr lang="en-US" sz="2000" dirty="0">
                <a:solidFill>
                  <a:srgbClr val="000000"/>
                </a:solidFill>
              </a:rPr>
              <a:t> </a:t>
            </a:r>
            <a:r>
              <a:rPr lang="en-US" sz="2000" dirty="0" err="1">
                <a:solidFill>
                  <a:srgbClr val="000000"/>
                </a:solidFill>
              </a:rPr>
              <a:t>là</a:t>
            </a:r>
            <a:r>
              <a:rPr lang="en-US" sz="2000" dirty="0">
                <a:solidFill>
                  <a:srgbClr val="000000"/>
                </a:solidFill>
              </a:rPr>
              <a:t> </a:t>
            </a:r>
            <a:r>
              <a:rPr lang="en-US" sz="2000" dirty="0" err="1">
                <a:solidFill>
                  <a:srgbClr val="000000"/>
                </a:solidFill>
              </a:rPr>
              <a:t>một</a:t>
            </a:r>
            <a:r>
              <a:rPr lang="en-US" sz="2000" dirty="0">
                <a:solidFill>
                  <a:srgbClr val="000000"/>
                </a:solidFill>
              </a:rPr>
              <a:t> </a:t>
            </a:r>
            <a:r>
              <a:rPr lang="en-US" sz="2000" dirty="0" err="1">
                <a:solidFill>
                  <a:srgbClr val="000000"/>
                </a:solidFill>
              </a:rPr>
              <a:t>mạng</a:t>
            </a:r>
            <a:r>
              <a:rPr lang="en-US" sz="2000" dirty="0">
                <a:solidFill>
                  <a:srgbClr val="000000"/>
                </a:solidFill>
              </a:rPr>
              <a:t> </a:t>
            </a:r>
            <a:r>
              <a:rPr lang="en-US" sz="2000" dirty="0" err="1">
                <a:solidFill>
                  <a:srgbClr val="000000"/>
                </a:solidFill>
              </a:rPr>
              <a:t>học</a:t>
            </a:r>
            <a:r>
              <a:rPr lang="en-US" sz="2000" dirty="0">
                <a:solidFill>
                  <a:srgbClr val="000000"/>
                </a:solidFill>
              </a:rPr>
              <a:t> </a:t>
            </a:r>
            <a:r>
              <a:rPr lang="en-US" sz="2000" dirty="0" err="1">
                <a:solidFill>
                  <a:srgbClr val="000000"/>
                </a:solidFill>
              </a:rPr>
              <a:t>sâu</a:t>
            </a:r>
            <a:r>
              <a:rPr lang="en-US" sz="2000" dirty="0">
                <a:solidFill>
                  <a:srgbClr val="000000"/>
                </a:solidFill>
              </a:rPr>
              <a:t> </a:t>
            </a:r>
            <a:r>
              <a:rPr lang="en-US" sz="2000" dirty="0" err="1">
                <a:solidFill>
                  <a:srgbClr val="000000"/>
                </a:solidFill>
              </a:rPr>
              <a:t>được</a:t>
            </a:r>
            <a:r>
              <a:rPr lang="en-US" sz="2000" dirty="0">
                <a:solidFill>
                  <a:srgbClr val="000000"/>
                </a:solidFill>
              </a:rPr>
              <a:t> </a:t>
            </a:r>
            <a:r>
              <a:rPr lang="en-US" sz="2000" dirty="0" err="1">
                <a:solidFill>
                  <a:srgbClr val="000000"/>
                </a:solidFill>
              </a:rPr>
              <a:t>thiết</a:t>
            </a:r>
            <a:r>
              <a:rPr lang="en-US" sz="2000" dirty="0">
                <a:solidFill>
                  <a:srgbClr val="000000"/>
                </a:solidFill>
              </a:rPr>
              <a:t> </a:t>
            </a:r>
            <a:r>
              <a:rPr lang="en-US" sz="2000" dirty="0" err="1">
                <a:solidFill>
                  <a:srgbClr val="000000"/>
                </a:solidFill>
              </a:rPr>
              <a:t>kế</a:t>
            </a:r>
            <a:r>
              <a:rPr lang="en-US" sz="2000" dirty="0">
                <a:solidFill>
                  <a:srgbClr val="000000"/>
                </a:solidFill>
              </a:rPr>
              <a:t> </a:t>
            </a:r>
            <a:r>
              <a:rPr lang="en-US" sz="2000" dirty="0" err="1">
                <a:solidFill>
                  <a:srgbClr val="000000"/>
                </a:solidFill>
              </a:rPr>
              <a:t>để</a:t>
            </a:r>
            <a:r>
              <a:rPr lang="en-US" sz="2000" dirty="0">
                <a:solidFill>
                  <a:srgbClr val="000000"/>
                </a:solidFill>
              </a:rPr>
              <a:t> </a:t>
            </a:r>
            <a:r>
              <a:rPr lang="en-US" sz="2000" dirty="0" err="1">
                <a:solidFill>
                  <a:srgbClr val="000000"/>
                </a:solidFill>
              </a:rPr>
              <a:t>sử</a:t>
            </a:r>
            <a:r>
              <a:rPr lang="en-US" sz="2000" dirty="0">
                <a:solidFill>
                  <a:srgbClr val="000000"/>
                </a:solidFill>
              </a:rPr>
              <a:t> </a:t>
            </a:r>
            <a:r>
              <a:rPr lang="en-US" sz="2000" dirty="0" err="1">
                <a:solidFill>
                  <a:srgbClr val="000000"/>
                </a:solidFill>
              </a:rPr>
              <a:t>dụng</a:t>
            </a:r>
            <a:r>
              <a:rPr lang="en-US" sz="2000" dirty="0">
                <a:solidFill>
                  <a:srgbClr val="000000"/>
                </a:solidFill>
              </a:rPr>
              <a:t> </a:t>
            </a:r>
            <a:r>
              <a:rPr lang="en-US" sz="2000" dirty="0" err="1">
                <a:solidFill>
                  <a:srgbClr val="000000"/>
                </a:solidFill>
              </a:rPr>
              <a:t>trên</a:t>
            </a:r>
            <a:r>
              <a:rPr lang="en-US" sz="2000" dirty="0">
                <a:solidFill>
                  <a:srgbClr val="000000"/>
                </a:solidFill>
              </a:rPr>
              <a:t> </a:t>
            </a:r>
            <a:r>
              <a:rPr lang="en-US" sz="2000" dirty="0" err="1">
                <a:solidFill>
                  <a:srgbClr val="000000"/>
                </a:solidFill>
              </a:rPr>
              <a:t>các</a:t>
            </a:r>
            <a:r>
              <a:rPr lang="en-US" sz="2000" dirty="0">
                <a:solidFill>
                  <a:srgbClr val="000000"/>
                </a:solidFill>
              </a:rPr>
              <a:t> </a:t>
            </a:r>
            <a:r>
              <a:rPr lang="en-US" sz="2000" dirty="0" err="1">
                <a:solidFill>
                  <a:srgbClr val="000000"/>
                </a:solidFill>
              </a:rPr>
              <a:t>thiết</a:t>
            </a:r>
            <a:r>
              <a:rPr lang="en-US" sz="2000" dirty="0">
                <a:solidFill>
                  <a:srgbClr val="000000"/>
                </a:solidFill>
              </a:rPr>
              <a:t> </a:t>
            </a:r>
            <a:r>
              <a:rPr lang="en-US" sz="2000" dirty="0" err="1">
                <a:solidFill>
                  <a:srgbClr val="000000"/>
                </a:solidFill>
              </a:rPr>
              <a:t>bị</a:t>
            </a:r>
            <a:r>
              <a:rPr lang="en-US" sz="2000" dirty="0">
                <a:solidFill>
                  <a:srgbClr val="000000"/>
                </a:solidFill>
              </a:rPr>
              <a:t> </a:t>
            </a:r>
            <a:r>
              <a:rPr lang="en-US" sz="2000" dirty="0" err="1">
                <a:solidFill>
                  <a:srgbClr val="000000"/>
                </a:solidFill>
              </a:rPr>
              <a:t>có</a:t>
            </a:r>
            <a:r>
              <a:rPr lang="en-US" sz="2000" dirty="0">
                <a:solidFill>
                  <a:srgbClr val="000000"/>
                </a:solidFill>
              </a:rPr>
              <a:t> </a:t>
            </a:r>
            <a:r>
              <a:rPr lang="en-US" sz="2000" dirty="0" err="1">
                <a:solidFill>
                  <a:srgbClr val="000000"/>
                </a:solidFill>
              </a:rPr>
              <a:t>tài</a:t>
            </a:r>
            <a:r>
              <a:rPr lang="en-US" sz="2000" dirty="0">
                <a:solidFill>
                  <a:srgbClr val="000000"/>
                </a:solidFill>
              </a:rPr>
              <a:t> </a:t>
            </a:r>
            <a:r>
              <a:rPr lang="en-US" sz="2000" dirty="0" err="1">
                <a:solidFill>
                  <a:srgbClr val="000000"/>
                </a:solidFill>
              </a:rPr>
              <a:t>nguyên</a:t>
            </a:r>
            <a:r>
              <a:rPr lang="en-US" sz="2000" dirty="0">
                <a:solidFill>
                  <a:srgbClr val="000000"/>
                </a:solidFill>
              </a:rPr>
              <a:t> </a:t>
            </a:r>
            <a:r>
              <a:rPr lang="en-US" sz="2000" dirty="0" err="1">
                <a:solidFill>
                  <a:srgbClr val="000000"/>
                </a:solidFill>
              </a:rPr>
              <a:t>tính</a:t>
            </a:r>
            <a:r>
              <a:rPr lang="en-US" sz="2000" dirty="0">
                <a:solidFill>
                  <a:srgbClr val="000000"/>
                </a:solidFill>
              </a:rPr>
              <a:t> </a:t>
            </a:r>
            <a:r>
              <a:rPr lang="en-US" sz="2000" dirty="0" err="1">
                <a:solidFill>
                  <a:srgbClr val="000000"/>
                </a:solidFill>
              </a:rPr>
              <a:t>toán</a:t>
            </a:r>
            <a:r>
              <a:rPr lang="en-US" sz="2000" dirty="0">
                <a:solidFill>
                  <a:srgbClr val="000000"/>
                </a:solidFill>
              </a:rPr>
              <a:t> </a:t>
            </a:r>
            <a:r>
              <a:rPr lang="en-US" sz="2000" dirty="0" err="1">
                <a:solidFill>
                  <a:srgbClr val="000000"/>
                </a:solidFill>
              </a:rPr>
              <a:t>hạn</a:t>
            </a:r>
            <a:r>
              <a:rPr lang="en-US" sz="2000" dirty="0">
                <a:solidFill>
                  <a:srgbClr val="000000"/>
                </a:solidFill>
              </a:rPr>
              <a:t> </a:t>
            </a:r>
            <a:r>
              <a:rPr lang="en-US" sz="2000" dirty="0" err="1">
                <a:solidFill>
                  <a:srgbClr val="000000"/>
                </a:solidFill>
              </a:rPr>
              <a:t>chế</a:t>
            </a:r>
            <a:r>
              <a:rPr lang="en-US" sz="2000" dirty="0">
                <a:solidFill>
                  <a:srgbClr val="000000"/>
                </a:solidFill>
              </a:rPr>
              <a:t>, </a:t>
            </a:r>
            <a:r>
              <a:rPr lang="en-US" sz="2000" dirty="0" err="1">
                <a:solidFill>
                  <a:srgbClr val="000000"/>
                </a:solidFill>
              </a:rPr>
              <a:t>như</a:t>
            </a:r>
            <a:r>
              <a:rPr lang="en-US" sz="2000" dirty="0">
                <a:solidFill>
                  <a:srgbClr val="000000"/>
                </a:solidFill>
              </a:rPr>
              <a:t> </a:t>
            </a:r>
            <a:r>
              <a:rPr lang="en-US" sz="2000" dirty="0" err="1">
                <a:solidFill>
                  <a:srgbClr val="000000"/>
                </a:solidFill>
              </a:rPr>
              <a:t>điện</a:t>
            </a:r>
            <a:r>
              <a:rPr lang="en-US" sz="2000" dirty="0">
                <a:solidFill>
                  <a:srgbClr val="000000"/>
                </a:solidFill>
              </a:rPr>
              <a:t> </a:t>
            </a:r>
            <a:r>
              <a:rPr lang="en-US" sz="2000" dirty="0" err="1">
                <a:solidFill>
                  <a:srgbClr val="000000"/>
                </a:solidFill>
              </a:rPr>
              <a:t>thoại</a:t>
            </a:r>
            <a:r>
              <a:rPr lang="en-US" sz="2000" dirty="0">
                <a:solidFill>
                  <a:srgbClr val="000000"/>
                </a:solidFill>
              </a:rPr>
              <a:t> </a:t>
            </a:r>
            <a:r>
              <a:rPr lang="en-US" sz="2000" dirty="0" err="1">
                <a:solidFill>
                  <a:srgbClr val="000000"/>
                </a:solidFill>
              </a:rPr>
              <a:t>thông</a:t>
            </a:r>
            <a:r>
              <a:rPr lang="en-US" sz="2000" dirty="0">
                <a:solidFill>
                  <a:srgbClr val="000000"/>
                </a:solidFill>
              </a:rPr>
              <a:t> minh. </a:t>
            </a:r>
            <a:r>
              <a:rPr lang="en-US" sz="2000" dirty="0" err="1">
                <a:solidFill>
                  <a:srgbClr val="000000"/>
                </a:solidFill>
              </a:rPr>
              <a:t>MobileNet</a:t>
            </a:r>
            <a:r>
              <a:rPr lang="en-US" sz="2000" dirty="0">
                <a:solidFill>
                  <a:srgbClr val="000000"/>
                </a:solidFill>
              </a:rPr>
              <a:t> </a:t>
            </a:r>
            <a:r>
              <a:rPr lang="en-US" sz="2000" dirty="0" err="1">
                <a:solidFill>
                  <a:srgbClr val="000000"/>
                </a:solidFill>
              </a:rPr>
              <a:t>có</a:t>
            </a:r>
            <a:r>
              <a:rPr lang="en-US" sz="2000" dirty="0">
                <a:solidFill>
                  <a:srgbClr val="000000"/>
                </a:solidFill>
              </a:rPr>
              <a:t> </a:t>
            </a:r>
            <a:r>
              <a:rPr lang="en-US" sz="2000" dirty="0" err="1">
                <a:solidFill>
                  <a:srgbClr val="000000"/>
                </a:solidFill>
              </a:rPr>
              <a:t>thể</a:t>
            </a:r>
            <a:r>
              <a:rPr lang="en-US" sz="2000" dirty="0">
                <a:solidFill>
                  <a:srgbClr val="000000"/>
                </a:solidFill>
              </a:rPr>
              <a:t> </a:t>
            </a:r>
            <a:r>
              <a:rPr lang="en-US" sz="2000" dirty="0" err="1">
                <a:solidFill>
                  <a:srgbClr val="000000"/>
                </a:solidFill>
              </a:rPr>
              <a:t>được</a:t>
            </a:r>
            <a:r>
              <a:rPr lang="en-US" sz="2000" dirty="0">
                <a:solidFill>
                  <a:srgbClr val="000000"/>
                </a:solidFill>
              </a:rPr>
              <a:t> </a:t>
            </a:r>
            <a:r>
              <a:rPr lang="en-US" sz="2000" dirty="0" err="1">
                <a:solidFill>
                  <a:srgbClr val="000000"/>
                </a:solidFill>
              </a:rPr>
              <a:t>tăng</a:t>
            </a:r>
            <a:r>
              <a:rPr lang="en-US" sz="2000" dirty="0">
                <a:solidFill>
                  <a:srgbClr val="000000"/>
                </a:solidFill>
              </a:rPr>
              <a:t> </a:t>
            </a:r>
            <a:r>
              <a:rPr lang="en-US" sz="2000" dirty="0" err="1">
                <a:solidFill>
                  <a:srgbClr val="000000"/>
                </a:solidFill>
              </a:rPr>
              <a:t>tốc</a:t>
            </a:r>
            <a:r>
              <a:rPr lang="en-US" sz="2000" dirty="0">
                <a:solidFill>
                  <a:srgbClr val="000000"/>
                </a:solidFill>
              </a:rPr>
              <a:t> </a:t>
            </a:r>
            <a:r>
              <a:rPr lang="en-US" sz="2000" dirty="0" err="1">
                <a:solidFill>
                  <a:srgbClr val="000000"/>
                </a:solidFill>
              </a:rPr>
              <a:t>độ</a:t>
            </a:r>
            <a:r>
              <a:rPr lang="en-US" sz="2000" dirty="0">
                <a:solidFill>
                  <a:srgbClr val="000000"/>
                </a:solidFill>
              </a:rPr>
              <a:t> </a:t>
            </a:r>
            <a:r>
              <a:rPr lang="en-US" sz="2000" dirty="0" err="1">
                <a:solidFill>
                  <a:srgbClr val="000000"/>
                </a:solidFill>
              </a:rPr>
              <a:t>huấn</a:t>
            </a:r>
            <a:r>
              <a:rPr lang="en-US" sz="2000" dirty="0">
                <a:solidFill>
                  <a:srgbClr val="000000"/>
                </a:solidFill>
              </a:rPr>
              <a:t> </a:t>
            </a:r>
            <a:r>
              <a:rPr lang="en-US" sz="2000" dirty="0" err="1">
                <a:solidFill>
                  <a:srgbClr val="000000"/>
                </a:solidFill>
              </a:rPr>
              <a:t>luyện</a:t>
            </a:r>
            <a:r>
              <a:rPr lang="en-US" sz="2000" dirty="0">
                <a:solidFill>
                  <a:srgbClr val="000000"/>
                </a:solidFill>
              </a:rPr>
              <a:t> </a:t>
            </a:r>
            <a:r>
              <a:rPr lang="en-US" sz="2000" dirty="0" err="1">
                <a:solidFill>
                  <a:srgbClr val="000000"/>
                </a:solidFill>
              </a:rPr>
              <a:t>và</a:t>
            </a:r>
            <a:r>
              <a:rPr lang="en-US" sz="2000" dirty="0">
                <a:solidFill>
                  <a:srgbClr val="000000"/>
                </a:solidFill>
              </a:rPr>
              <a:t> </a:t>
            </a:r>
            <a:r>
              <a:rPr lang="en-US" sz="2000" dirty="0" err="1">
                <a:solidFill>
                  <a:srgbClr val="000000"/>
                </a:solidFill>
              </a:rPr>
              <a:t>tính</a:t>
            </a:r>
            <a:r>
              <a:rPr lang="en-US" sz="2000" dirty="0">
                <a:solidFill>
                  <a:srgbClr val="000000"/>
                </a:solidFill>
              </a:rPr>
              <a:t> </a:t>
            </a:r>
            <a:r>
              <a:rPr lang="en-US" sz="2000" dirty="0" err="1">
                <a:solidFill>
                  <a:srgbClr val="000000"/>
                </a:solidFill>
              </a:rPr>
              <a:t>toán</a:t>
            </a:r>
            <a:r>
              <a:rPr lang="en-US" sz="2000" dirty="0">
                <a:solidFill>
                  <a:srgbClr val="000000"/>
                </a:solidFill>
              </a:rPr>
              <a:t> </a:t>
            </a:r>
            <a:r>
              <a:rPr lang="en-US" sz="2000" dirty="0" err="1">
                <a:solidFill>
                  <a:srgbClr val="000000"/>
                </a:solidFill>
              </a:rPr>
              <a:t>bằng</a:t>
            </a:r>
            <a:r>
              <a:rPr lang="en-US" sz="2000" dirty="0">
                <a:solidFill>
                  <a:srgbClr val="000000"/>
                </a:solidFill>
              </a:rPr>
              <a:t> </a:t>
            </a:r>
            <a:r>
              <a:rPr lang="en-US" sz="2000" dirty="0" err="1">
                <a:solidFill>
                  <a:srgbClr val="000000"/>
                </a:solidFill>
              </a:rPr>
              <a:t>cách</a:t>
            </a:r>
            <a:r>
              <a:rPr lang="en-US" sz="2000" dirty="0">
                <a:solidFill>
                  <a:srgbClr val="000000"/>
                </a:solidFill>
              </a:rPr>
              <a:t> </a:t>
            </a:r>
            <a:r>
              <a:rPr lang="en-US" sz="2000" dirty="0" err="1">
                <a:solidFill>
                  <a:srgbClr val="000000"/>
                </a:solidFill>
              </a:rPr>
              <a:t>sử</a:t>
            </a:r>
            <a:r>
              <a:rPr lang="en-US" sz="2000" dirty="0">
                <a:solidFill>
                  <a:srgbClr val="000000"/>
                </a:solidFill>
              </a:rPr>
              <a:t> </a:t>
            </a:r>
            <a:r>
              <a:rPr lang="en-US" sz="2000" dirty="0" err="1">
                <a:solidFill>
                  <a:srgbClr val="000000"/>
                </a:solidFill>
              </a:rPr>
              <a:t>dụng</a:t>
            </a:r>
            <a:r>
              <a:rPr lang="en-US" sz="2000" dirty="0">
                <a:solidFill>
                  <a:srgbClr val="000000"/>
                </a:solidFill>
              </a:rPr>
              <a:t> </a:t>
            </a:r>
            <a:r>
              <a:rPr lang="en-US" sz="2000" dirty="0" err="1">
                <a:solidFill>
                  <a:srgbClr val="000000"/>
                </a:solidFill>
              </a:rPr>
              <a:t>các</a:t>
            </a:r>
            <a:r>
              <a:rPr lang="en-US" sz="2000" dirty="0">
                <a:solidFill>
                  <a:srgbClr val="000000"/>
                </a:solidFill>
              </a:rPr>
              <a:t> convolution </a:t>
            </a:r>
            <a:r>
              <a:rPr lang="en-US" sz="2000" dirty="0" err="1">
                <a:solidFill>
                  <a:srgbClr val="000000"/>
                </a:solidFill>
              </a:rPr>
              <a:t>dùng</a:t>
            </a:r>
            <a:r>
              <a:rPr lang="en-US" sz="2000" dirty="0">
                <a:solidFill>
                  <a:srgbClr val="000000"/>
                </a:solidFill>
              </a:rPr>
              <a:t> </a:t>
            </a:r>
            <a:r>
              <a:rPr lang="en-US" sz="2000" dirty="0" err="1">
                <a:solidFill>
                  <a:srgbClr val="000000"/>
                </a:solidFill>
              </a:rPr>
              <a:t>chung</a:t>
            </a:r>
            <a:r>
              <a:rPr lang="en-US" sz="2000" dirty="0">
                <a:solidFill>
                  <a:srgbClr val="000000"/>
                </a:solidFill>
              </a:rPr>
              <a:t> (</a:t>
            </a:r>
            <a:r>
              <a:rPr lang="en-US" sz="2000" dirty="0" err="1">
                <a:solidFill>
                  <a:srgbClr val="000000"/>
                </a:solidFill>
              </a:rPr>
              <a:t>Depthwise</a:t>
            </a:r>
            <a:r>
              <a:rPr lang="en-US" sz="2000" dirty="0">
                <a:solidFill>
                  <a:srgbClr val="000000"/>
                </a:solidFill>
              </a:rPr>
              <a:t> Separable Convolution) </a:t>
            </a:r>
            <a:r>
              <a:rPr lang="en-US" sz="2000" dirty="0" err="1">
                <a:solidFill>
                  <a:srgbClr val="000000"/>
                </a:solidFill>
              </a:rPr>
              <a:t>để</a:t>
            </a:r>
            <a:r>
              <a:rPr lang="en-US" sz="2000" dirty="0">
                <a:solidFill>
                  <a:srgbClr val="000000"/>
                </a:solidFill>
              </a:rPr>
              <a:t> </a:t>
            </a:r>
            <a:r>
              <a:rPr lang="en-US" sz="2000" dirty="0" err="1">
                <a:solidFill>
                  <a:srgbClr val="000000"/>
                </a:solidFill>
              </a:rPr>
              <a:t>giảm</a:t>
            </a:r>
            <a:r>
              <a:rPr lang="en-US" sz="2000" dirty="0">
                <a:solidFill>
                  <a:srgbClr val="000000"/>
                </a:solidFill>
              </a:rPr>
              <a:t> </a:t>
            </a:r>
            <a:r>
              <a:rPr lang="en-US" sz="2000" dirty="0" err="1">
                <a:solidFill>
                  <a:srgbClr val="000000"/>
                </a:solidFill>
              </a:rPr>
              <a:t>số</a:t>
            </a:r>
            <a:r>
              <a:rPr lang="en-US" sz="2000" dirty="0">
                <a:solidFill>
                  <a:srgbClr val="000000"/>
                </a:solidFill>
              </a:rPr>
              <a:t> </a:t>
            </a:r>
            <a:r>
              <a:rPr lang="en-US" sz="2000" dirty="0" err="1">
                <a:solidFill>
                  <a:srgbClr val="000000"/>
                </a:solidFill>
              </a:rPr>
              <a:t>lượng</a:t>
            </a:r>
            <a:r>
              <a:rPr lang="en-US" sz="2000" dirty="0">
                <a:solidFill>
                  <a:srgbClr val="000000"/>
                </a:solidFill>
              </a:rPr>
              <a:t> </a:t>
            </a:r>
            <a:r>
              <a:rPr lang="en-US" sz="2000" dirty="0" err="1">
                <a:solidFill>
                  <a:srgbClr val="000000"/>
                </a:solidFill>
              </a:rPr>
              <a:t>tham</a:t>
            </a:r>
            <a:r>
              <a:rPr lang="en-US" sz="2000" dirty="0">
                <a:solidFill>
                  <a:srgbClr val="000000"/>
                </a:solidFill>
              </a:rPr>
              <a:t> </a:t>
            </a:r>
            <a:r>
              <a:rPr lang="en-US" sz="2000" dirty="0" err="1">
                <a:solidFill>
                  <a:srgbClr val="000000"/>
                </a:solidFill>
              </a:rPr>
              <a:t>số</a:t>
            </a:r>
            <a:r>
              <a:rPr lang="en-US" sz="2000" dirty="0">
                <a:solidFill>
                  <a:srgbClr val="000000"/>
                </a:solidFill>
              </a:rPr>
              <a:t> </a:t>
            </a:r>
            <a:r>
              <a:rPr lang="en-US" sz="2000" dirty="0" err="1">
                <a:solidFill>
                  <a:srgbClr val="000000"/>
                </a:solidFill>
              </a:rPr>
              <a:t>và</a:t>
            </a:r>
            <a:r>
              <a:rPr lang="en-US" sz="2000" dirty="0">
                <a:solidFill>
                  <a:srgbClr val="000000"/>
                </a:solidFill>
              </a:rPr>
              <a:t> </a:t>
            </a:r>
            <a:r>
              <a:rPr lang="en-US" sz="2000" dirty="0" err="1">
                <a:solidFill>
                  <a:srgbClr val="000000"/>
                </a:solidFill>
              </a:rPr>
              <a:t>tính</a:t>
            </a:r>
            <a:r>
              <a:rPr lang="en-US" sz="2000" dirty="0">
                <a:solidFill>
                  <a:srgbClr val="000000"/>
                </a:solidFill>
              </a:rPr>
              <a:t> </a:t>
            </a:r>
            <a:r>
              <a:rPr lang="en-US" sz="2000" dirty="0" err="1">
                <a:solidFill>
                  <a:srgbClr val="000000"/>
                </a:solidFill>
              </a:rPr>
              <a:t>toán</a:t>
            </a:r>
            <a:r>
              <a:rPr lang="en-US" sz="2000" dirty="0">
                <a:solidFill>
                  <a:srgbClr val="000000"/>
                </a:solidFill>
              </a:rPr>
              <a:t>.</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749" y="3095556"/>
            <a:ext cx="8787301" cy="3530159"/>
          </a:xfrm>
          <a:prstGeom prst="rect">
            <a:avLst/>
          </a:prstGeom>
        </p:spPr>
      </p:pic>
    </p:spTree>
    <p:extLst>
      <p:ext uri="{BB962C8B-B14F-4D97-AF65-F5344CB8AC3E}">
        <p14:creationId xmlns:p14="http://schemas.microsoft.com/office/powerpoint/2010/main" val="4644124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767F-9592-461D-A39D-B7806D837B9F}"/>
              </a:ext>
            </a:extLst>
          </p:cNvPr>
          <p:cNvSpPr>
            <a:spLocks noGrp="1"/>
          </p:cNvSpPr>
          <p:nvPr>
            <p:ph type="title"/>
          </p:nvPr>
        </p:nvSpPr>
        <p:spPr>
          <a:xfrm>
            <a:off x="267681" y="1010786"/>
            <a:ext cx="11656636" cy="461535"/>
          </a:xfrm>
        </p:spPr>
        <p:txBody>
          <a:bodyPr lIns="91440" tIns="45720" rIns="91440" bIns="45720" anchor="t"/>
          <a:lstStyle/>
          <a:p>
            <a:pPr algn="ctr"/>
            <a:r>
              <a:rPr lang="en-US" sz="3200" dirty="0" err="1" smtClean="0">
                <a:solidFill>
                  <a:srgbClr val="000000"/>
                </a:solidFill>
              </a:rPr>
              <a:t>Huấn</a:t>
            </a:r>
            <a:r>
              <a:rPr lang="en-US" sz="3200" dirty="0" smtClean="0">
                <a:solidFill>
                  <a:srgbClr val="000000"/>
                </a:solidFill>
              </a:rPr>
              <a:t> </a:t>
            </a:r>
            <a:r>
              <a:rPr lang="en-US" sz="3200" dirty="0" err="1" smtClean="0">
                <a:solidFill>
                  <a:srgbClr val="000000"/>
                </a:solidFill>
              </a:rPr>
              <a:t>luyện</a:t>
            </a:r>
            <a:r>
              <a:rPr lang="en-US" sz="3200" dirty="0" smtClean="0">
                <a:solidFill>
                  <a:srgbClr val="000000"/>
                </a:solidFill>
              </a:rPr>
              <a:t> </a:t>
            </a:r>
            <a:r>
              <a:rPr lang="en-US" sz="3200" dirty="0" err="1" smtClean="0">
                <a:solidFill>
                  <a:srgbClr val="000000"/>
                </a:solidFill>
              </a:rPr>
              <a:t>mô</a:t>
            </a:r>
            <a:r>
              <a:rPr lang="en-US" sz="3200" dirty="0" smtClean="0">
                <a:solidFill>
                  <a:srgbClr val="000000"/>
                </a:solidFill>
              </a:rPr>
              <a:t> </a:t>
            </a:r>
            <a:r>
              <a:rPr lang="en-US" sz="3200" dirty="0" err="1" smtClean="0">
                <a:solidFill>
                  <a:srgbClr val="000000"/>
                </a:solidFill>
              </a:rPr>
              <a:t>hình</a:t>
            </a:r>
            <a:r>
              <a:rPr lang="en-US" sz="3200" dirty="0" smtClean="0">
                <a:solidFill>
                  <a:srgbClr val="000000"/>
                </a:solidFill>
              </a:rPr>
              <a:t> </a:t>
            </a:r>
            <a:r>
              <a:rPr lang="en-US" sz="3200" dirty="0" err="1" smtClean="0">
                <a:solidFill>
                  <a:srgbClr val="000000"/>
                </a:solidFill>
              </a:rPr>
              <a:t>với</a:t>
            </a:r>
            <a:r>
              <a:rPr lang="en-US" sz="3200" dirty="0" smtClean="0">
                <a:solidFill>
                  <a:srgbClr val="000000"/>
                </a:solidFill>
              </a:rPr>
              <a:t> MobileNetV2 </a:t>
            </a:r>
            <a:r>
              <a:rPr lang="en-US" sz="3200" dirty="0" err="1" smtClean="0">
                <a:solidFill>
                  <a:srgbClr val="000000"/>
                </a:solidFill>
              </a:rPr>
              <a:t>và</a:t>
            </a:r>
            <a:r>
              <a:rPr lang="en-US" sz="3200" dirty="0" smtClean="0">
                <a:solidFill>
                  <a:srgbClr val="000000"/>
                </a:solidFill>
              </a:rPr>
              <a:t> Transfer Learning</a:t>
            </a:r>
            <a:endParaRPr lang="en-US" sz="3200" dirty="0">
              <a:solidFill>
                <a:srgbClr val="000000"/>
              </a:solidFill>
            </a:endParaRPr>
          </a:p>
        </p:txBody>
      </p:sp>
      <p:sp>
        <p:nvSpPr>
          <p:cNvPr id="4" name="TextBox 3"/>
          <p:cNvSpPr txBox="1"/>
          <p:nvPr/>
        </p:nvSpPr>
        <p:spPr>
          <a:xfrm>
            <a:off x="341745" y="1643886"/>
            <a:ext cx="7065819" cy="1908215"/>
          </a:xfrm>
          <a:prstGeom prst="rect">
            <a:avLst/>
          </a:prstGeom>
          <a:noFill/>
        </p:spPr>
        <p:txBody>
          <a:bodyPr wrap="square" rtlCol="0">
            <a:spAutoFit/>
          </a:bodyPr>
          <a:lstStyle/>
          <a:p>
            <a:r>
              <a:rPr lang="en-US" sz="2000" dirty="0">
                <a:solidFill>
                  <a:srgbClr val="000000"/>
                </a:solidFill>
              </a:rPr>
              <a:t>MobileNetV2 </a:t>
            </a:r>
            <a:r>
              <a:rPr lang="en-US" sz="2000" dirty="0" err="1">
                <a:solidFill>
                  <a:srgbClr val="000000"/>
                </a:solidFill>
              </a:rPr>
              <a:t>là</a:t>
            </a:r>
            <a:r>
              <a:rPr lang="en-US" sz="2000" dirty="0">
                <a:solidFill>
                  <a:srgbClr val="000000"/>
                </a:solidFill>
              </a:rPr>
              <a:t> </a:t>
            </a:r>
            <a:r>
              <a:rPr lang="en-US" sz="2000" dirty="0" err="1">
                <a:solidFill>
                  <a:srgbClr val="000000"/>
                </a:solidFill>
              </a:rPr>
              <a:t>một</a:t>
            </a:r>
            <a:r>
              <a:rPr lang="en-US" sz="2000" dirty="0">
                <a:solidFill>
                  <a:srgbClr val="000000"/>
                </a:solidFill>
              </a:rPr>
              <a:t> </a:t>
            </a:r>
            <a:r>
              <a:rPr lang="en-US" sz="2000" dirty="0" err="1">
                <a:solidFill>
                  <a:srgbClr val="000000"/>
                </a:solidFill>
              </a:rPr>
              <a:t>phiên</a:t>
            </a:r>
            <a:r>
              <a:rPr lang="en-US" sz="2000" dirty="0">
                <a:solidFill>
                  <a:srgbClr val="000000"/>
                </a:solidFill>
              </a:rPr>
              <a:t> </a:t>
            </a:r>
            <a:r>
              <a:rPr lang="en-US" sz="2000" dirty="0" err="1">
                <a:solidFill>
                  <a:srgbClr val="000000"/>
                </a:solidFill>
              </a:rPr>
              <a:t>bản</a:t>
            </a:r>
            <a:r>
              <a:rPr lang="en-US" sz="2000" dirty="0">
                <a:solidFill>
                  <a:srgbClr val="000000"/>
                </a:solidFill>
              </a:rPr>
              <a:t> </a:t>
            </a:r>
            <a:r>
              <a:rPr lang="en-US" sz="2000" dirty="0" err="1">
                <a:solidFill>
                  <a:srgbClr val="000000"/>
                </a:solidFill>
              </a:rPr>
              <a:t>cải</a:t>
            </a:r>
            <a:r>
              <a:rPr lang="en-US" sz="2000" dirty="0">
                <a:solidFill>
                  <a:srgbClr val="000000"/>
                </a:solidFill>
              </a:rPr>
              <a:t> </a:t>
            </a:r>
            <a:r>
              <a:rPr lang="en-US" sz="2000" dirty="0" err="1">
                <a:solidFill>
                  <a:srgbClr val="000000"/>
                </a:solidFill>
              </a:rPr>
              <a:t>tiến</a:t>
            </a:r>
            <a:r>
              <a:rPr lang="en-US" sz="2000" dirty="0">
                <a:solidFill>
                  <a:srgbClr val="000000"/>
                </a:solidFill>
              </a:rPr>
              <a:t> </a:t>
            </a:r>
            <a:r>
              <a:rPr lang="en-US" sz="2000" dirty="0" err="1">
                <a:solidFill>
                  <a:srgbClr val="000000"/>
                </a:solidFill>
              </a:rPr>
              <a:t>của</a:t>
            </a:r>
            <a:r>
              <a:rPr lang="en-US" sz="2000" dirty="0">
                <a:solidFill>
                  <a:srgbClr val="000000"/>
                </a:solidFill>
              </a:rPr>
              <a:t> </a:t>
            </a:r>
            <a:r>
              <a:rPr lang="en-US" sz="2000" dirty="0" err="1">
                <a:solidFill>
                  <a:srgbClr val="000000"/>
                </a:solidFill>
              </a:rPr>
              <a:t>kiến</a:t>
            </a:r>
            <a:r>
              <a:rPr lang="en-US" sz="2000" dirty="0">
                <a:solidFill>
                  <a:srgbClr val="000000"/>
                </a:solidFill>
              </a:rPr>
              <a:t> </a:t>
            </a:r>
            <a:r>
              <a:rPr lang="en-US" sz="2000" dirty="0" err="1">
                <a:solidFill>
                  <a:srgbClr val="000000"/>
                </a:solidFill>
              </a:rPr>
              <a:t>trúc</a:t>
            </a:r>
            <a:r>
              <a:rPr lang="en-US" sz="2000" dirty="0">
                <a:solidFill>
                  <a:srgbClr val="000000"/>
                </a:solidFill>
              </a:rPr>
              <a:t> </a:t>
            </a:r>
            <a:r>
              <a:rPr lang="en-US" sz="2000" dirty="0" err="1">
                <a:solidFill>
                  <a:srgbClr val="000000"/>
                </a:solidFill>
              </a:rPr>
              <a:t>MobileNet</a:t>
            </a:r>
            <a:r>
              <a:rPr lang="en-US" sz="2000" dirty="0">
                <a:solidFill>
                  <a:srgbClr val="000000"/>
                </a:solidFill>
              </a:rPr>
              <a:t>, </a:t>
            </a:r>
            <a:r>
              <a:rPr lang="en-US" sz="2000" dirty="0" err="1">
                <a:solidFill>
                  <a:srgbClr val="000000"/>
                </a:solidFill>
              </a:rPr>
              <a:t>được</a:t>
            </a:r>
            <a:r>
              <a:rPr lang="en-US" sz="2000" dirty="0">
                <a:solidFill>
                  <a:srgbClr val="000000"/>
                </a:solidFill>
              </a:rPr>
              <a:t> </a:t>
            </a:r>
            <a:r>
              <a:rPr lang="en-US" sz="2000" dirty="0" err="1">
                <a:solidFill>
                  <a:srgbClr val="000000"/>
                </a:solidFill>
              </a:rPr>
              <a:t>phát</a:t>
            </a:r>
            <a:r>
              <a:rPr lang="en-US" sz="2000" dirty="0">
                <a:solidFill>
                  <a:srgbClr val="000000"/>
                </a:solidFill>
              </a:rPr>
              <a:t> </a:t>
            </a:r>
            <a:r>
              <a:rPr lang="en-US" sz="2000" dirty="0" err="1">
                <a:solidFill>
                  <a:srgbClr val="000000"/>
                </a:solidFill>
              </a:rPr>
              <a:t>triển</a:t>
            </a:r>
            <a:r>
              <a:rPr lang="en-US" sz="2000" dirty="0">
                <a:solidFill>
                  <a:srgbClr val="000000"/>
                </a:solidFill>
              </a:rPr>
              <a:t> </a:t>
            </a:r>
            <a:r>
              <a:rPr lang="en-US" sz="2000" dirty="0" err="1">
                <a:solidFill>
                  <a:srgbClr val="000000"/>
                </a:solidFill>
              </a:rPr>
              <a:t>bởi</a:t>
            </a:r>
            <a:r>
              <a:rPr lang="en-US" sz="2000" dirty="0">
                <a:solidFill>
                  <a:srgbClr val="000000"/>
                </a:solidFill>
              </a:rPr>
              <a:t> </a:t>
            </a:r>
            <a:r>
              <a:rPr lang="en-US" sz="2000" dirty="0" err="1">
                <a:solidFill>
                  <a:srgbClr val="000000"/>
                </a:solidFill>
              </a:rPr>
              <a:t>nhóm</a:t>
            </a:r>
            <a:r>
              <a:rPr lang="en-US" sz="2000" dirty="0">
                <a:solidFill>
                  <a:srgbClr val="000000"/>
                </a:solidFill>
              </a:rPr>
              <a:t> </a:t>
            </a:r>
            <a:r>
              <a:rPr lang="en-US" sz="2000" dirty="0" err="1">
                <a:solidFill>
                  <a:srgbClr val="000000"/>
                </a:solidFill>
              </a:rPr>
              <a:t>nghiên</a:t>
            </a:r>
            <a:r>
              <a:rPr lang="en-US" sz="2000" dirty="0">
                <a:solidFill>
                  <a:srgbClr val="000000"/>
                </a:solidFill>
              </a:rPr>
              <a:t> </a:t>
            </a:r>
            <a:r>
              <a:rPr lang="en-US" sz="2000" dirty="0" err="1">
                <a:solidFill>
                  <a:srgbClr val="000000"/>
                </a:solidFill>
              </a:rPr>
              <a:t>cứu</a:t>
            </a:r>
            <a:r>
              <a:rPr lang="en-US" sz="2000" dirty="0">
                <a:solidFill>
                  <a:srgbClr val="000000"/>
                </a:solidFill>
              </a:rPr>
              <a:t> </a:t>
            </a:r>
            <a:r>
              <a:rPr lang="en-US" sz="2000" dirty="0" err="1">
                <a:solidFill>
                  <a:srgbClr val="000000"/>
                </a:solidFill>
              </a:rPr>
              <a:t>tại</a:t>
            </a:r>
            <a:r>
              <a:rPr lang="en-US" sz="2000" dirty="0">
                <a:solidFill>
                  <a:srgbClr val="000000"/>
                </a:solidFill>
              </a:rPr>
              <a:t> Google. </a:t>
            </a:r>
            <a:r>
              <a:rPr lang="en-US" sz="2000" dirty="0" err="1">
                <a:solidFill>
                  <a:srgbClr val="000000"/>
                </a:solidFill>
              </a:rPr>
              <a:t>Kiến</a:t>
            </a:r>
            <a:r>
              <a:rPr lang="en-US" sz="2000" dirty="0">
                <a:solidFill>
                  <a:srgbClr val="000000"/>
                </a:solidFill>
              </a:rPr>
              <a:t> </a:t>
            </a:r>
            <a:r>
              <a:rPr lang="en-US" sz="2000" dirty="0" err="1">
                <a:solidFill>
                  <a:srgbClr val="000000"/>
                </a:solidFill>
              </a:rPr>
              <a:t>trúc</a:t>
            </a:r>
            <a:r>
              <a:rPr lang="en-US" sz="2000" dirty="0">
                <a:solidFill>
                  <a:srgbClr val="000000"/>
                </a:solidFill>
              </a:rPr>
              <a:t> </a:t>
            </a:r>
            <a:r>
              <a:rPr lang="en-US" sz="2000" dirty="0" err="1">
                <a:solidFill>
                  <a:srgbClr val="000000"/>
                </a:solidFill>
              </a:rPr>
              <a:t>này</a:t>
            </a:r>
            <a:r>
              <a:rPr lang="en-US" sz="2000" dirty="0">
                <a:solidFill>
                  <a:srgbClr val="000000"/>
                </a:solidFill>
              </a:rPr>
              <a:t> </a:t>
            </a:r>
            <a:r>
              <a:rPr lang="en-US" sz="2000" dirty="0" err="1">
                <a:solidFill>
                  <a:srgbClr val="000000"/>
                </a:solidFill>
              </a:rPr>
              <a:t>là</a:t>
            </a:r>
            <a:r>
              <a:rPr lang="en-US" sz="2000" dirty="0">
                <a:solidFill>
                  <a:srgbClr val="000000"/>
                </a:solidFill>
              </a:rPr>
              <a:t> </a:t>
            </a:r>
            <a:r>
              <a:rPr lang="en-US" sz="2000" dirty="0" err="1">
                <a:solidFill>
                  <a:srgbClr val="000000"/>
                </a:solidFill>
              </a:rPr>
              <a:t>một</a:t>
            </a:r>
            <a:r>
              <a:rPr lang="en-US" sz="2000" dirty="0">
                <a:solidFill>
                  <a:srgbClr val="000000"/>
                </a:solidFill>
              </a:rPr>
              <a:t> </a:t>
            </a:r>
            <a:r>
              <a:rPr lang="en-US" sz="2000" dirty="0" err="1">
                <a:solidFill>
                  <a:srgbClr val="000000"/>
                </a:solidFill>
              </a:rPr>
              <a:t>mạng</a:t>
            </a:r>
            <a:r>
              <a:rPr lang="en-US" sz="2000" dirty="0">
                <a:solidFill>
                  <a:srgbClr val="000000"/>
                </a:solidFill>
              </a:rPr>
              <a:t> CNN (Convolutional Neural Network) </a:t>
            </a:r>
            <a:r>
              <a:rPr lang="en-US" sz="2000" dirty="0" err="1">
                <a:solidFill>
                  <a:srgbClr val="000000"/>
                </a:solidFill>
              </a:rPr>
              <a:t>cho</a:t>
            </a:r>
            <a:r>
              <a:rPr lang="en-US" sz="2000" dirty="0">
                <a:solidFill>
                  <a:srgbClr val="000000"/>
                </a:solidFill>
              </a:rPr>
              <a:t> </a:t>
            </a:r>
            <a:r>
              <a:rPr lang="en-US" sz="2000" dirty="0" err="1">
                <a:solidFill>
                  <a:srgbClr val="000000"/>
                </a:solidFill>
              </a:rPr>
              <a:t>việc</a:t>
            </a:r>
            <a:r>
              <a:rPr lang="en-US" sz="2000" dirty="0">
                <a:solidFill>
                  <a:srgbClr val="000000"/>
                </a:solidFill>
              </a:rPr>
              <a:t> </a:t>
            </a:r>
            <a:r>
              <a:rPr lang="en-US" sz="2000" dirty="0" err="1">
                <a:solidFill>
                  <a:srgbClr val="000000"/>
                </a:solidFill>
              </a:rPr>
              <a:t>phát</a:t>
            </a:r>
            <a:r>
              <a:rPr lang="en-US" sz="2000" dirty="0">
                <a:solidFill>
                  <a:srgbClr val="000000"/>
                </a:solidFill>
              </a:rPr>
              <a:t> </a:t>
            </a:r>
            <a:r>
              <a:rPr lang="en-US" sz="2000" dirty="0" err="1">
                <a:solidFill>
                  <a:srgbClr val="000000"/>
                </a:solidFill>
              </a:rPr>
              <a:t>hiện</a:t>
            </a:r>
            <a:r>
              <a:rPr lang="en-US" sz="2000" dirty="0">
                <a:solidFill>
                  <a:srgbClr val="000000"/>
                </a:solidFill>
              </a:rPr>
              <a:t> </a:t>
            </a:r>
            <a:r>
              <a:rPr lang="en-US" sz="2000" dirty="0" err="1">
                <a:solidFill>
                  <a:srgbClr val="000000"/>
                </a:solidFill>
              </a:rPr>
              <a:t>đối</a:t>
            </a:r>
            <a:r>
              <a:rPr lang="en-US" sz="2000" dirty="0">
                <a:solidFill>
                  <a:srgbClr val="000000"/>
                </a:solidFill>
              </a:rPr>
              <a:t> </a:t>
            </a:r>
            <a:r>
              <a:rPr lang="en-US" sz="2000" dirty="0" err="1">
                <a:solidFill>
                  <a:srgbClr val="000000"/>
                </a:solidFill>
              </a:rPr>
              <a:t>tượng</a:t>
            </a:r>
            <a:r>
              <a:rPr lang="en-US" sz="2000" dirty="0">
                <a:solidFill>
                  <a:srgbClr val="000000"/>
                </a:solidFill>
              </a:rPr>
              <a:t> </a:t>
            </a:r>
            <a:r>
              <a:rPr lang="en-US" sz="2000" dirty="0" err="1">
                <a:solidFill>
                  <a:srgbClr val="000000"/>
                </a:solidFill>
              </a:rPr>
              <a:t>và</a:t>
            </a:r>
            <a:r>
              <a:rPr lang="en-US" sz="2000" dirty="0">
                <a:solidFill>
                  <a:srgbClr val="000000"/>
                </a:solidFill>
              </a:rPr>
              <a:t> </a:t>
            </a:r>
            <a:r>
              <a:rPr lang="en-US" sz="2000" dirty="0" err="1">
                <a:solidFill>
                  <a:srgbClr val="000000"/>
                </a:solidFill>
              </a:rPr>
              <a:t>nhận</a:t>
            </a:r>
            <a:r>
              <a:rPr lang="en-US" sz="2000" dirty="0">
                <a:solidFill>
                  <a:srgbClr val="000000"/>
                </a:solidFill>
              </a:rPr>
              <a:t> </a:t>
            </a:r>
            <a:r>
              <a:rPr lang="en-US" sz="2000" dirty="0" err="1">
                <a:solidFill>
                  <a:srgbClr val="000000"/>
                </a:solidFill>
              </a:rPr>
              <a:t>diện</a:t>
            </a:r>
            <a:r>
              <a:rPr lang="en-US" sz="2000" dirty="0">
                <a:solidFill>
                  <a:srgbClr val="000000"/>
                </a:solidFill>
              </a:rPr>
              <a:t> </a:t>
            </a:r>
            <a:r>
              <a:rPr lang="en-US" sz="2000" dirty="0" err="1">
                <a:solidFill>
                  <a:srgbClr val="000000"/>
                </a:solidFill>
              </a:rPr>
              <a:t>hình</a:t>
            </a:r>
            <a:r>
              <a:rPr lang="en-US" sz="2000" dirty="0">
                <a:solidFill>
                  <a:srgbClr val="000000"/>
                </a:solidFill>
              </a:rPr>
              <a:t> </a:t>
            </a:r>
            <a:r>
              <a:rPr lang="en-US" sz="2000" dirty="0" err="1">
                <a:solidFill>
                  <a:srgbClr val="000000"/>
                </a:solidFill>
              </a:rPr>
              <a:t>ảnh</a:t>
            </a:r>
            <a:r>
              <a:rPr lang="en-US" sz="2000" dirty="0">
                <a:solidFill>
                  <a:srgbClr val="000000"/>
                </a:solidFill>
              </a:rPr>
              <a:t> </a:t>
            </a:r>
            <a:r>
              <a:rPr lang="en-US" sz="2000" dirty="0" err="1">
                <a:solidFill>
                  <a:srgbClr val="000000"/>
                </a:solidFill>
              </a:rPr>
              <a:t>trên</a:t>
            </a:r>
            <a:r>
              <a:rPr lang="en-US" sz="2000" dirty="0">
                <a:solidFill>
                  <a:srgbClr val="000000"/>
                </a:solidFill>
              </a:rPr>
              <a:t> </a:t>
            </a:r>
            <a:r>
              <a:rPr lang="en-US" sz="2000" dirty="0" err="1">
                <a:solidFill>
                  <a:srgbClr val="000000"/>
                </a:solidFill>
              </a:rPr>
              <a:t>các</a:t>
            </a:r>
            <a:r>
              <a:rPr lang="en-US" sz="2000" dirty="0">
                <a:solidFill>
                  <a:srgbClr val="000000"/>
                </a:solidFill>
              </a:rPr>
              <a:t> </a:t>
            </a:r>
            <a:r>
              <a:rPr lang="en-US" sz="2000" dirty="0" err="1">
                <a:solidFill>
                  <a:srgbClr val="000000"/>
                </a:solidFill>
              </a:rPr>
              <a:t>thiết</a:t>
            </a:r>
            <a:r>
              <a:rPr lang="en-US" sz="2000" dirty="0">
                <a:solidFill>
                  <a:srgbClr val="000000"/>
                </a:solidFill>
              </a:rPr>
              <a:t> </a:t>
            </a:r>
            <a:r>
              <a:rPr lang="en-US" sz="2000" dirty="0" err="1">
                <a:solidFill>
                  <a:srgbClr val="000000"/>
                </a:solidFill>
              </a:rPr>
              <a:t>bị</a:t>
            </a:r>
            <a:r>
              <a:rPr lang="en-US" sz="2000" dirty="0">
                <a:solidFill>
                  <a:srgbClr val="000000"/>
                </a:solidFill>
              </a:rPr>
              <a:t> di </a:t>
            </a:r>
            <a:r>
              <a:rPr lang="en-US" sz="2000" dirty="0" err="1">
                <a:solidFill>
                  <a:srgbClr val="000000"/>
                </a:solidFill>
              </a:rPr>
              <a:t>động</a:t>
            </a:r>
            <a:r>
              <a:rPr lang="en-US" sz="2000" dirty="0">
                <a:solidFill>
                  <a:srgbClr val="000000"/>
                </a:solidFill>
              </a:rPr>
              <a:t> </a:t>
            </a:r>
            <a:r>
              <a:rPr lang="en-US" sz="2000" dirty="0" err="1">
                <a:solidFill>
                  <a:srgbClr val="000000"/>
                </a:solidFill>
              </a:rPr>
              <a:t>với</a:t>
            </a:r>
            <a:r>
              <a:rPr lang="en-US" sz="2000" dirty="0">
                <a:solidFill>
                  <a:srgbClr val="000000"/>
                </a:solidFill>
              </a:rPr>
              <a:t> </a:t>
            </a:r>
            <a:r>
              <a:rPr lang="en-US" sz="2000" dirty="0" err="1">
                <a:solidFill>
                  <a:srgbClr val="000000"/>
                </a:solidFill>
              </a:rPr>
              <a:t>tốc</a:t>
            </a:r>
            <a:r>
              <a:rPr lang="en-US" sz="2000" dirty="0">
                <a:solidFill>
                  <a:srgbClr val="000000"/>
                </a:solidFill>
              </a:rPr>
              <a:t> </a:t>
            </a:r>
            <a:r>
              <a:rPr lang="en-US" sz="2000" dirty="0" err="1">
                <a:solidFill>
                  <a:srgbClr val="000000"/>
                </a:solidFill>
              </a:rPr>
              <a:t>độ</a:t>
            </a:r>
            <a:r>
              <a:rPr lang="en-US" sz="2000" dirty="0">
                <a:solidFill>
                  <a:srgbClr val="000000"/>
                </a:solidFill>
              </a:rPr>
              <a:t> </a:t>
            </a:r>
            <a:r>
              <a:rPr lang="en-US" sz="2000" dirty="0" err="1">
                <a:solidFill>
                  <a:srgbClr val="000000"/>
                </a:solidFill>
              </a:rPr>
              <a:t>và</a:t>
            </a:r>
            <a:r>
              <a:rPr lang="en-US" sz="2000" dirty="0">
                <a:solidFill>
                  <a:srgbClr val="000000"/>
                </a:solidFill>
              </a:rPr>
              <a:t> </a:t>
            </a:r>
            <a:r>
              <a:rPr lang="en-US" sz="2000" dirty="0" err="1">
                <a:solidFill>
                  <a:srgbClr val="000000"/>
                </a:solidFill>
              </a:rPr>
              <a:t>độ</a:t>
            </a:r>
            <a:r>
              <a:rPr lang="en-US" sz="2000" dirty="0">
                <a:solidFill>
                  <a:srgbClr val="000000"/>
                </a:solidFill>
              </a:rPr>
              <a:t> </a:t>
            </a:r>
            <a:r>
              <a:rPr lang="en-US" sz="2000" dirty="0" err="1">
                <a:solidFill>
                  <a:srgbClr val="000000"/>
                </a:solidFill>
              </a:rPr>
              <a:t>chính</a:t>
            </a:r>
            <a:r>
              <a:rPr lang="en-US" sz="2000" dirty="0">
                <a:solidFill>
                  <a:srgbClr val="000000"/>
                </a:solidFill>
              </a:rPr>
              <a:t> </a:t>
            </a:r>
            <a:r>
              <a:rPr lang="en-US" sz="2000" dirty="0" err="1">
                <a:solidFill>
                  <a:srgbClr val="000000"/>
                </a:solidFill>
              </a:rPr>
              <a:t>xác</a:t>
            </a:r>
            <a:r>
              <a:rPr lang="en-US" sz="2000" dirty="0">
                <a:solidFill>
                  <a:srgbClr val="000000"/>
                </a:solidFill>
              </a:rPr>
              <a:t> </a:t>
            </a:r>
            <a:r>
              <a:rPr lang="en-US" sz="2000" dirty="0" err="1">
                <a:solidFill>
                  <a:srgbClr val="000000"/>
                </a:solidFill>
              </a:rPr>
              <a:t>cao</a:t>
            </a:r>
            <a:r>
              <a:rPr lang="en-US" sz="2000" dirty="0">
                <a:solidFill>
                  <a:srgbClr val="000000"/>
                </a:solidFill>
              </a:rPr>
              <a:t>.</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2865" y="1391478"/>
            <a:ext cx="4661452" cy="5466522"/>
          </a:xfrm>
          <a:prstGeom prst="rect">
            <a:avLst/>
          </a:prstGeom>
        </p:spPr>
      </p:pic>
    </p:spTree>
    <p:extLst>
      <p:ext uri="{BB962C8B-B14F-4D97-AF65-F5344CB8AC3E}">
        <p14:creationId xmlns:p14="http://schemas.microsoft.com/office/powerpoint/2010/main" val="5092655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767F-9592-461D-A39D-B7806D837B9F}"/>
              </a:ext>
            </a:extLst>
          </p:cNvPr>
          <p:cNvSpPr>
            <a:spLocks noGrp="1"/>
          </p:cNvSpPr>
          <p:nvPr>
            <p:ph type="title"/>
          </p:nvPr>
        </p:nvSpPr>
        <p:spPr>
          <a:xfrm>
            <a:off x="267681" y="1010786"/>
            <a:ext cx="11656636" cy="461535"/>
          </a:xfrm>
        </p:spPr>
        <p:txBody>
          <a:bodyPr lIns="91440" tIns="45720" rIns="91440" bIns="45720" anchor="t"/>
          <a:lstStyle/>
          <a:p>
            <a:pPr algn="ctr"/>
            <a:r>
              <a:rPr lang="en-US" sz="3200" dirty="0" err="1" smtClean="0">
                <a:solidFill>
                  <a:srgbClr val="000000"/>
                </a:solidFill>
              </a:rPr>
              <a:t>Huấn</a:t>
            </a:r>
            <a:r>
              <a:rPr lang="en-US" sz="3200" dirty="0" smtClean="0">
                <a:solidFill>
                  <a:srgbClr val="000000"/>
                </a:solidFill>
              </a:rPr>
              <a:t> </a:t>
            </a:r>
            <a:r>
              <a:rPr lang="en-US" sz="3200" dirty="0" err="1" smtClean="0">
                <a:solidFill>
                  <a:srgbClr val="000000"/>
                </a:solidFill>
              </a:rPr>
              <a:t>luyện</a:t>
            </a:r>
            <a:r>
              <a:rPr lang="en-US" sz="3200" dirty="0" smtClean="0">
                <a:solidFill>
                  <a:srgbClr val="000000"/>
                </a:solidFill>
              </a:rPr>
              <a:t> </a:t>
            </a:r>
            <a:r>
              <a:rPr lang="en-US" sz="3200" dirty="0" err="1" smtClean="0">
                <a:solidFill>
                  <a:srgbClr val="000000"/>
                </a:solidFill>
              </a:rPr>
              <a:t>mô</a:t>
            </a:r>
            <a:r>
              <a:rPr lang="en-US" sz="3200" dirty="0" smtClean="0">
                <a:solidFill>
                  <a:srgbClr val="000000"/>
                </a:solidFill>
              </a:rPr>
              <a:t> </a:t>
            </a:r>
            <a:r>
              <a:rPr lang="en-US" sz="3200" dirty="0" err="1" smtClean="0">
                <a:solidFill>
                  <a:srgbClr val="000000"/>
                </a:solidFill>
              </a:rPr>
              <a:t>hình</a:t>
            </a:r>
            <a:r>
              <a:rPr lang="en-US" sz="3200" dirty="0" smtClean="0">
                <a:solidFill>
                  <a:srgbClr val="000000"/>
                </a:solidFill>
              </a:rPr>
              <a:t> </a:t>
            </a:r>
            <a:r>
              <a:rPr lang="en-US" sz="3200" dirty="0" err="1" smtClean="0">
                <a:solidFill>
                  <a:srgbClr val="000000"/>
                </a:solidFill>
              </a:rPr>
              <a:t>với</a:t>
            </a:r>
            <a:r>
              <a:rPr lang="en-US" sz="3200" dirty="0" smtClean="0">
                <a:solidFill>
                  <a:srgbClr val="000000"/>
                </a:solidFill>
              </a:rPr>
              <a:t> Teachable Machine</a:t>
            </a:r>
            <a:endParaRPr lang="en-US" sz="3200" dirty="0">
              <a:solidFill>
                <a:srgbClr val="000000"/>
              </a:solidFill>
            </a:endParaRPr>
          </a:p>
        </p:txBody>
      </p:sp>
      <p:sp>
        <p:nvSpPr>
          <p:cNvPr id="4" name="TextBox 3"/>
          <p:cNvSpPr txBox="1"/>
          <p:nvPr/>
        </p:nvSpPr>
        <p:spPr>
          <a:xfrm>
            <a:off x="1089890" y="1690068"/>
            <a:ext cx="9661237" cy="677108"/>
          </a:xfrm>
          <a:prstGeom prst="rect">
            <a:avLst/>
          </a:prstGeom>
          <a:noFill/>
        </p:spPr>
        <p:txBody>
          <a:bodyPr wrap="square" rtlCol="0">
            <a:spAutoFit/>
          </a:bodyPr>
          <a:lstStyle/>
          <a:p>
            <a:r>
              <a:rPr lang="en-US" sz="2000" u="sng" dirty="0" err="1">
                <a:solidFill>
                  <a:srgbClr val="000000"/>
                </a:solidFill>
              </a:rPr>
              <a:t>Bước</a:t>
            </a:r>
            <a:r>
              <a:rPr lang="en-US" sz="2000" u="sng" dirty="0">
                <a:solidFill>
                  <a:srgbClr val="000000"/>
                </a:solidFill>
              </a:rPr>
              <a:t> 1</a:t>
            </a:r>
            <a:r>
              <a:rPr lang="en-US" sz="2000" dirty="0">
                <a:solidFill>
                  <a:srgbClr val="000000"/>
                </a:solidFill>
              </a:rPr>
              <a:t>: Thu </a:t>
            </a:r>
            <a:r>
              <a:rPr lang="en-US" sz="2000" dirty="0" err="1">
                <a:solidFill>
                  <a:srgbClr val="000000"/>
                </a:solidFill>
              </a:rPr>
              <a:t>thập</a:t>
            </a:r>
            <a:r>
              <a:rPr lang="en-US" sz="2000" dirty="0">
                <a:solidFill>
                  <a:srgbClr val="000000"/>
                </a:solidFill>
              </a:rPr>
              <a:t> </a:t>
            </a:r>
            <a:r>
              <a:rPr lang="en-US" sz="2000" dirty="0" err="1">
                <a:solidFill>
                  <a:srgbClr val="000000"/>
                </a:solidFill>
              </a:rPr>
              <a:t>dữ</a:t>
            </a:r>
            <a:r>
              <a:rPr lang="en-US" sz="2000" dirty="0">
                <a:solidFill>
                  <a:srgbClr val="000000"/>
                </a:solidFill>
              </a:rPr>
              <a:t> </a:t>
            </a:r>
            <a:r>
              <a:rPr lang="en-US" sz="2000" dirty="0" err="1">
                <a:solidFill>
                  <a:srgbClr val="000000"/>
                </a:solidFill>
              </a:rPr>
              <a:t>liệu</a:t>
            </a:r>
            <a:r>
              <a:rPr lang="en-US" sz="2000" dirty="0">
                <a:solidFill>
                  <a:srgbClr val="000000"/>
                </a:solidFill>
              </a:rPr>
              <a:t> </a:t>
            </a:r>
            <a:r>
              <a:rPr lang="en-US" sz="2000" dirty="0" err="1">
                <a:solidFill>
                  <a:srgbClr val="000000"/>
                </a:solidFill>
              </a:rPr>
              <a:t>các</a:t>
            </a:r>
            <a:r>
              <a:rPr lang="en-US" sz="2000" dirty="0">
                <a:solidFill>
                  <a:srgbClr val="000000"/>
                </a:solidFill>
              </a:rPr>
              <a:t> </a:t>
            </a:r>
            <a:r>
              <a:rPr lang="en-US" sz="2000" dirty="0" err="1">
                <a:solidFill>
                  <a:srgbClr val="000000"/>
                </a:solidFill>
              </a:rPr>
              <a:t>món</a:t>
            </a:r>
            <a:r>
              <a:rPr lang="en-US" sz="2000" dirty="0">
                <a:solidFill>
                  <a:srgbClr val="000000"/>
                </a:solidFill>
              </a:rPr>
              <a:t> </a:t>
            </a:r>
            <a:r>
              <a:rPr lang="en-US" sz="2000" dirty="0" err="1">
                <a:solidFill>
                  <a:srgbClr val="000000"/>
                </a:solidFill>
              </a:rPr>
              <a:t>ăn</a:t>
            </a:r>
            <a:r>
              <a:rPr lang="en-US" sz="2000" dirty="0">
                <a:solidFill>
                  <a:srgbClr val="000000"/>
                </a:solidFill>
              </a:rPr>
              <a:t> ( </a:t>
            </a:r>
            <a:r>
              <a:rPr lang="en-US" sz="2000" dirty="0" err="1">
                <a:solidFill>
                  <a:srgbClr val="000000"/>
                </a:solidFill>
              </a:rPr>
              <a:t>đã</a:t>
            </a:r>
            <a:r>
              <a:rPr lang="en-US" sz="2000" dirty="0">
                <a:solidFill>
                  <a:srgbClr val="000000"/>
                </a:solidFill>
              </a:rPr>
              <a:t> </a:t>
            </a:r>
            <a:r>
              <a:rPr lang="en-US" sz="2000" dirty="0" err="1">
                <a:solidFill>
                  <a:srgbClr val="000000"/>
                </a:solidFill>
              </a:rPr>
              <a:t>thu</a:t>
            </a:r>
            <a:r>
              <a:rPr lang="en-US" sz="2000" dirty="0">
                <a:solidFill>
                  <a:srgbClr val="000000"/>
                </a:solidFill>
              </a:rPr>
              <a:t> </a:t>
            </a:r>
            <a:r>
              <a:rPr lang="en-US" sz="2000" dirty="0" err="1">
                <a:solidFill>
                  <a:srgbClr val="000000"/>
                </a:solidFill>
              </a:rPr>
              <a:t>thập</a:t>
            </a:r>
            <a:r>
              <a:rPr lang="en-US" sz="2000" dirty="0">
                <a:solidFill>
                  <a:srgbClr val="000000"/>
                </a:solidFill>
              </a:rPr>
              <a:t> 6000 </a:t>
            </a:r>
            <a:r>
              <a:rPr lang="en-US" sz="2000" dirty="0" err="1">
                <a:solidFill>
                  <a:srgbClr val="000000"/>
                </a:solidFill>
              </a:rPr>
              <a:t>ảnh</a:t>
            </a:r>
            <a:r>
              <a:rPr lang="en-US" sz="2000" dirty="0">
                <a:solidFill>
                  <a:srgbClr val="000000"/>
                </a:solidFill>
              </a:rPr>
              <a:t> </a:t>
            </a:r>
            <a:r>
              <a:rPr lang="en-US" sz="2000" dirty="0" err="1">
                <a:solidFill>
                  <a:srgbClr val="000000"/>
                </a:solidFill>
              </a:rPr>
              <a:t>cho</a:t>
            </a:r>
            <a:r>
              <a:rPr lang="en-US" sz="2000" dirty="0">
                <a:solidFill>
                  <a:srgbClr val="000000"/>
                </a:solidFill>
              </a:rPr>
              <a:t> 30 </a:t>
            </a:r>
            <a:r>
              <a:rPr lang="en-US" sz="2000" dirty="0" err="1">
                <a:solidFill>
                  <a:srgbClr val="000000"/>
                </a:solidFill>
              </a:rPr>
              <a:t>món</a:t>
            </a:r>
            <a:r>
              <a:rPr lang="en-US" sz="2000" dirty="0">
                <a:solidFill>
                  <a:srgbClr val="000000"/>
                </a:solidFill>
              </a:rPr>
              <a:t> </a:t>
            </a:r>
            <a:r>
              <a:rPr lang="en-US" sz="2000" dirty="0" err="1">
                <a:solidFill>
                  <a:srgbClr val="000000"/>
                </a:solidFill>
              </a:rPr>
              <a:t>ăn</a:t>
            </a:r>
            <a:r>
              <a:rPr lang="en-US" sz="2000" dirty="0">
                <a:solidFill>
                  <a:srgbClr val="000000"/>
                </a:solidFill>
              </a:rPr>
              <a:t> )</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103" y="2191686"/>
            <a:ext cx="9450809" cy="4321626"/>
          </a:xfrm>
          <a:prstGeom prst="rect">
            <a:avLst/>
          </a:prstGeom>
        </p:spPr>
      </p:pic>
    </p:spTree>
    <p:extLst>
      <p:ext uri="{BB962C8B-B14F-4D97-AF65-F5344CB8AC3E}">
        <p14:creationId xmlns:p14="http://schemas.microsoft.com/office/powerpoint/2010/main" val="3512215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767F-9592-461D-A39D-B7806D837B9F}"/>
              </a:ext>
            </a:extLst>
          </p:cNvPr>
          <p:cNvSpPr>
            <a:spLocks noGrp="1"/>
          </p:cNvSpPr>
          <p:nvPr>
            <p:ph type="title"/>
          </p:nvPr>
        </p:nvSpPr>
        <p:spPr>
          <a:xfrm>
            <a:off x="267681" y="1010786"/>
            <a:ext cx="11656636" cy="461535"/>
          </a:xfrm>
        </p:spPr>
        <p:txBody>
          <a:bodyPr lIns="91440" tIns="45720" rIns="91440" bIns="45720" anchor="t"/>
          <a:lstStyle/>
          <a:p>
            <a:pPr algn="ctr"/>
            <a:r>
              <a:rPr lang="en-US" sz="3200" dirty="0" err="1" smtClean="0">
                <a:solidFill>
                  <a:srgbClr val="000000"/>
                </a:solidFill>
              </a:rPr>
              <a:t>Huấn</a:t>
            </a:r>
            <a:r>
              <a:rPr lang="en-US" sz="3200" dirty="0" smtClean="0">
                <a:solidFill>
                  <a:srgbClr val="000000"/>
                </a:solidFill>
              </a:rPr>
              <a:t> </a:t>
            </a:r>
            <a:r>
              <a:rPr lang="en-US" sz="3200" dirty="0" err="1" smtClean="0">
                <a:solidFill>
                  <a:srgbClr val="000000"/>
                </a:solidFill>
              </a:rPr>
              <a:t>luyện</a:t>
            </a:r>
            <a:r>
              <a:rPr lang="en-US" sz="3200" dirty="0" smtClean="0">
                <a:solidFill>
                  <a:srgbClr val="000000"/>
                </a:solidFill>
              </a:rPr>
              <a:t> </a:t>
            </a:r>
            <a:r>
              <a:rPr lang="en-US" sz="3200" dirty="0" err="1" smtClean="0">
                <a:solidFill>
                  <a:srgbClr val="000000"/>
                </a:solidFill>
              </a:rPr>
              <a:t>mô</a:t>
            </a:r>
            <a:r>
              <a:rPr lang="en-US" sz="3200" dirty="0" smtClean="0">
                <a:solidFill>
                  <a:srgbClr val="000000"/>
                </a:solidFill>
              </a:rPr>
              <a:t> </a:t>
            </a:r>
            <a:r>
              <a:rPr lang="en-US" sz="3200" dirty="0" err="1" smtClean="0">
                <a:solidFill>
                  <a:srgbClr val="000000"/>
                </a:solidFill>
              </a:rPr>
              <a:t>hình</a:t>
            </a:r>
            <a:r>
              <a:rPr lang="en-US" sz="3200" dirty="0" smtClean="0">
                <a:solidFill>
                  <a:srgbClr val="000000"/>
                </a:solidFill>
              </a:rPr>
              <a:t> </a:t>
            </a:r>
            <a:r>
              <a:rPr lang="en-US" sz="3200" dirty="0" err="1" smtClean="0">
                <a:solidFill>
                  <a:srgbClr val="000000"/>
                </a:solidFill>
              </a:rPr>
              <a:t>với</a:t>
            </a:r>
            <a:r>
              <a:rPr lang="en-US" sz="3200" dirty="0" smtClean="0">
                <a:solidFill>
                  <a:srgbClr val="000000"/>
                </a:solidFill>
              </a:rPr>
              <a:t> Teachable Machine</a:t>
            </a:r>
            <a:endParaRPr lang="en-US" sz="3200" dirty="0">
              <a:solidFill>
                <a:srgbClr val="000000"/>
              </a:solidFill>
            </a:endParaRPr>
          </a:p>
        </p:txBody>
      </p:sp>
      <p:sp>
        <p:nvSpPr>
          <p:cNvPr id="4" name="TextBox 3"/>
          <p:cNvSpPr txBox="1"/>
          <p:nvPr/>
        </p:nvSpPr>
        <p:spPr>
          <a:xfrm>
            <a:off x="1089890" y="1690068"/>
            <a:ext cx="9661237" cy="984885"/>
          </a:xfrm>
          <a:prstGeom prst="rect">
            <a:avLst/>
          </a:prstGeom>
          <a:noFill/>
        </p:spPr>
        <p:txBody>
          <a:bodyPr wrap="square" rtlCol="0">
            <a:spAutoFit/>
          </a:bodyPr>
          <a:lstStyle/>
          <a:p>
            <a:r>
              <a:rPr lang="en-US" sz="2000" u="sng" dirty="0" err="1">
                <a:solidFill>
                  <a:srgbClr val="000000"/>
                </a:solidFill>
              </a:rPr>
              <a:t>Bước</a:t>
            </a:r>
            <a:r>
              <a:rPr lang="en-US" sz="2000" u="sng" dirty="0">
                <a:solidFill>
                  <a:srgbClr val="000000"/>
                </a:solidFill>
              </a:rPr>
              <a:t> 2</a:t>
            </a:r>
            <a:r>
              <a:rPr lang="en-US" sz="2000" dirty="0">
                <a:solidFill>
                  <a:srgbClr val="000000"/>
                </a:solidFill>
              </a:rPr>
              <a:t>: </a:t>
            </a:r>
            <a:r>
              <a:rPr lang="en-US" sz="2000" dirty="0" err="1">
                <a:solidFill>
                  <a:srgbClr val="000000"/>
                </a:solidFill>
              </a:rPr>
              <a:t>Sử</a:t>
            </a:r>
            <a:r>
              <a:rPr lang="en-US" sz="2000" dirty="0">
                <a:solidFill>
                  <a:srgbClr val="000000"/>
                </a:solidFill>
              </a:rPr>
              <a:t> </a:t>
            </a:r>
            <a:r>
              <a:rPr lang="en-US" sz="2000" dirty="0" err="1">
                <a:solidFill>
                  <a:srgbClr val="000000"/>
                </a:solidFill>
              </a:rPr>
              <a:t>dụng</a:t>
            </a:r>
            <a:r>
              <a:rPr lang="en-US" sz="2000" dirty="0">
                <a:solidFill>
                  <a:srgbClr val="000000"/>
                </a:solidFill>
              </a:rPr>
              <a:t> </a:t>
            </a:r>
            <a:r>
              <a:rPr lang="en-US" sz="2000" dirty="0" err="1">
                <a:solidFill>
                  <a:srgbClr val="000000"/>
                </a:solidFill>
              </a:rPr>
              <a:t>nguồn</a:t>
            </a:r>
            <a:r>
              <a:rPr lang="en-US" sz="2000" dirty="0">
                <a:solidFill>
                  <a:srgbClr val="000000"/>
                </a:solidFill>
              </a:rPr>
              <a:t> </a:t>
            </a:r>
            <a:r>
              <a:rPr lang="en-US" sz="2000" dirty="0" err="1">
                <a:solidFill>
                  <a:srgbClr val="000000"/>
                </a:solidFill>
              </a:rPr>
              <a:t>dữ</a:t>
            </a:r>
            <a:r>
              <a:rPr lang="en-US" sz="2000" dirty="0">
                <a:solidFill>
                  <a:srgbClr val="000000"/>
                </a:solidFill>
              </a:rPr>
              <a:t> </a:t>
            </a:r>
            <a:r>
              <a:rPr lang="en-US" sz="2000" dirty="0" err="1">
                <a:solidFill>
                  <a:srgbClr val="000000"/>
                </a:solidFill>
              </a:rPr>
              <a:t>liệu</a:t>
            </a:r>
            <a:r>
              <a:rPr lang="en-US" sz="2000" dirty="0">
                <a:solidFill>
                  <a:srgbClr val="000000"/>
                </a:solidFill>
              </a:rPr>
              <a:t> </a:t>
            </a:r>
            <a:r>
              <a:rPr lang="en-US" sz="2000" dirty="0" err="1">
                <a:solidFill>
                  <a:srgbClr val="000000"/>
                </a:solidFill>
              </a:rPr>
              <a:t>đã</a:t>
            </a:r>
            <a:r>
              <a:rPr lang="en-US" sz="2000" dirty="0">
                <a:solidFill>
                  <a:srgbClr val="000000"/>
                </a:solidFill>
              </a:rPr>
              <a:t> </a:t>
            </a:r>
            <a:r>
              <a:rPr lang="en-US" sz="2000" dirty="0" err="1">
                <a:solidFill>
                  <a:srgbClr val="000000"/>
                </a:solidFill>
              </a:rPr>
              <a:t>thu</a:t>
            </a:r>
            <a:r>
              <a:rPr lang="en-US" sz="2000" dirty="0">
                <a:solidFill>
                  <a:srgbClr val="000000"/>
                </a:solidFill>
              </a:rPr>
              <a:t> </a:t>
            </a:r>
            <a:r>
              <a:rPr lang="en-US" sz="2000" dirty="0" err="1">
                <a:solidFill>
                  <a:srgbClr val="000000"/>
                </a:solidFill>
              </a:rPr>
              <a:t>thập</a:t>
            </a:r>
            <a:r>
              <a:rPr lang="en-US" sz="2000" dirty="0">
                <a:solidFill>
                  <a:srgbClr val="000000"/>
                </a:solidFill>
              </a:rPr>
              <a:t> </a:t>
            </a:r>
            <a:r>
              <a:rPr lang="en-US" sz="2000" dirty="0" err="1">
                <a:solidFill>
                  <a:srgbClr val="000000"/>
                </a:solidFill>
              </a:rPr>
              <a:t>được</a:t>
            </a:r>
            <a:r>
              <a:rPr lang="en-US" sz="2000" dirty="0">
                <a:solidFill>
                  <a:srgbClr val="000000"/>
                </a:solidFill>
              </a:rPr>
              <a:t> ở </a:t>
            </a:r>
            <a:r>
              <a:rPr lang="en-US" sz="2000" dirty="0" err="1">
                <a:solidFill>
                  <a:srgbClr val="000000"/>
                </a:solidFill>
              </a:rPr>
              <a:t>bước</a:t>
            </a:r>
            <a:r>
              <a:rPr lang="en-US" sz="2000" dirty="0">
                <a:solidFill>
                  <a:srgbClr val="000000"/>
                </a:solidFill>
              </a:rPr>
              <a:t> 1 </a:t>
            </a:r>
            <a:r>
              <a:rPr lang="en-US" sz="2000" dirty="0" err="1">
                <a:solidFill>
                  <a:srgbClr val="000000"/>
                </a:solidFill>
              </a:rPr>
              <a:t>tải</a:t>
            </a:r>
            <a:r>
              <a:rPr lang="en-US" sz="2000" dirty="0">
                <a:solidFill>
                  <a:srgbClr val="000000"/>
                </a:solidFill>
              </a:rPr>
              <a:t> </a:t>
            </a:r>
            <a:r>
              <a:rPr lang="en-US" sz="2000" dirty="0" err="1">
                <a:solidFill>
                  <a:srgbClr val="000000"/>
                </a:solidFill>
              </a:rPr>
              <a:t>dữ</a:t>
            </a:r>
            <a:r>
              <a:rPr lang="en-US" sz="2000" dirty="0">
                <a:solidFill>
                  <a:srgbClr val="000000"/>
                </a:solidFill>
              </a:rPr>
              <a:t> </a:t>
            </a:r>
            <a:r>
              <a:rPr lang="en-US" sz="2000" dirty="0" err="1">
                <a:solidFill>
                  <a:srgbClr val="000000"/>
                </a:solidFill>
              </a:rPr>
              <a:t>liệu</a:t>
            </a:r>
            <a:r>
              <a:rPr lang="en-US" sz="2000" dirty="0">
                <a:solidFill>
                  <a:srgbClr val="000000"/>
                </a:solidFill>
              </a:rPr>
              <a:t> </a:t>
            </a:r>
            <a:r>
              <a:rPr lang="en-US" sz="2000" dirty="0" err="1">
                <a:solidFill>
                  <a:srgbClr val="000000"/>
                </a:solidFill>
              </a:rPr>
              <a:t>huấn</a:t>
            </a:r>
            <a:r>
              <a:rPr lang="en-US" sz="2000" dirty="0">
                <a:solidFill>
                  <a:srgbClr val="000000"/>
                </a:solidFill>
              </a:rPr>
              <a:t> </a:t>
            </a:r>
            <a:r>
              <a:rPr lang="en-US" sz="2000" dirty="0" err="1">
                <a:solidFill>
                  <a:srgbClr val="000000"/>
                </a:solidFill>
              </a:rPr>
              <a:t>luyện</a:t>
            </a:r>
            <a:r>
              <a:rPr lang="en-US" sz="2000" dirty="0">
                <a:solidFill>
                  <a:srgbClr val="000000"/>
                </a:solidFill>
              </a:rPr>
              <a:t> </a:t>
            </a:r>
            <a:r>
              <a:rPr lang="en-US" sz="2000" dirty="0" err="1">
                <a:solidFill>
                  <a:srgbClr val="000000"/>
                </a:solidFill>
              </a:rPr>
              <a:t>lên</a:t>
            </a:r>
            <a:r>
              <a:rPr lang="en-US" sz="2000" dirty="0">
                <a:solidFill>
                  <a:srgbClr val="000000"/>
                </a:solidFill>
              </a:rPr>
              <a:t> website </a:t>
            </a:r>
            <a:r>
              <a:rPr lang="en-US" sz="2000" u="sng" dirty="0">
                <a:solidFill>
                  <a:srgbClr val="000000"/>
                </a:solidFill>
                <a:hlinkClick r:id="rId2"/>
              </a:rPr>
              <a:t>https://teachablemachine.withgoogle.com/ </a:t>
            </a:r>
            <a:endParaRPr lang="en-US" sz="2000" dirty="0">
              <a:solidFill>
                <a:srgbClr val="000000"/>
              </a:solidFill>
            </a:endParaRP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817" y="2674953"/>
            <a:ext cx="9744363" cy="3816188"/>
          </a:xfrm>
          <a:prstGeom prst="rect">
            <a:avLst/>
          </a:prstGeom>
        </p:spPr>
      </p:pic>
    </p:spTree>
    <p:extLst>
      <p:ext uri="{BB962C8B-B14F-4D97-AF65-F5344CB8AC3E}">
        <p14:creationId xmlns:p14="http://schemas.microsoft.com/office/powerpoint/2010/main" val="8506549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767F-9592-461D-A39D-B7806D837B9F}"/>
              </a:ext>
            </a:extLst>
          </p:cNvPr>
          <p:cNvSpPr>
            <a:spLocks noGrp="1"/>
          </p:cNvSpPr>
          <p:nvPr>
            <p:ph type="title"/>
          </p:nvPr>
        </p:nvSpPr>
        <p:spPr>
          <a:xfrm>
            <a:off x="267681" y="1010786"/>
            <a:ext cx="11656636" cy="461535"/>
          </a:xfrm>
        </p:spPr>
        <p:txBody>
          <a:bodyPr lIns="91440" tIns="45720" rIns="91440" bIns="45720" anchor="t"/>
          <a:lstStyle/>
          <a:p>
            <a:pPr algn="ctr"/>
            <a:r>
              <a:rPr lang="en-US" sz="3200" dirty="0" err="1" smtClean="0">
                <a:solidFill>
                  <a:srgbClr val="000000"/>
                </a:solidFill>
              </a:rPr>
              <a:t>Huấn</a:t>
            </a:r>
            <a:r>
              <a:rPr lang="en-US" sz="3200" dirty="0" smtClean="0">
                <a:solidFill>
                  <a:srgbClr val="000000"/>
                </a:solidFill>
              </a:rPr>
              <a:t> </a:t>
            </a:r>
            <a:r>
              <a:rPr lang="en-US" sz="3200" dirty="0" err="1" smtClean="0">
                <a:solidFill>
                  <a:srgbClr val="000000"/>
                </a:solidFill>
              </a:rPr>
              <a:t>luyện</a:t>
            </a:r>
            <a:r>
              <a:rPr lang="en-US" sz="3200" dirty="0" smtClean="0">
                <a:solidFill>
                  <a:srgbClr val="000000"/>
                </a:solidFill>
              </a:rPr>
              <a:t> </a:t>
            </a:r>
            <a:r>
              <a:rPr lang="en-US" sz="3200" dirty="0" err="1" smtClean="0">
                <a:solidFill>
                  <a:srgbClr val="000000"/>
                </a:solidFill>
              </a:rPr>
              <a:t>mô</a:t>
            </a:r>
            <a:r>
              <a:rPr lang="en-US" sz="3200" dirty="0" smtClean="0">
                <a:solidFill>
                  <a:srgbClr val="000000"/>
                </a:solidFill>
              </a:rPr>
              <a:t> </a:t>
            </a:r>
            <a:r>
              <a:rPr lang="en-US" sz="3200" dirty="0" err="1" smtClean="0">
                <a:solidFill>
                  <a:srgbClr val="000000"/>
                </a:solidFill>
              </a:rPr>
              <a:t>hình</a:t>
            </a:r>
            <a:r>
              <a:rPr lang="en-US" sz="3200" dirty="0" smtClean="0">
                <a:solidFill>
                  <a:srgbClr val="000000"/>
                </a:solidFill>
              </a:rPr>
              <a:t> </a:t>
            </a:r>
            <a:r>
              <a:rPr lang="en-US" sz="3200" dirty="0" err="1" smtClean="0">
                <a:solidFill>
                  <a:srgbClr val="000000"/>
                </a:solidFill>
              </a:rPr>
              <a:t>với</a:t>
            </a:r>
            <a:r>
              <a:rPr lang="en-US" sz="3200" dirty="0" smtClean="0">
                <a:solidFill>
                  <a:srgbClr val="000000"/>
                </a:solidFill>
              </a:rPr>
              <a:t> Teachable Machine</a:t>
            </a:r>
            <a:endParaRPr lang="en-US" sz="3200" dirty="0">
              <a:solidFill>
                <a:srgbClr val="000000"/>
              </a:solidFill>
            </a:endParaRPr>
          </a:p>
        </p:txBody>
      </p:sp>
      <p:sp>
        <p:nvSpPr>
          <p:cNvPr id="4" name="TextBox 3"/>
          <p:cNvSpPr txBox="1"/>
          <p:nvPr/>
        </p:nvSpPr>
        <p:spPr>
          <a:xfrm>
            <a:off x="1089890" y="1690068"/>
            <a:ext cx="9661237" cy="984885"/>
          </a:xfrm>
          <a:prstGeom prst="rect">
            <a:avLst/>
          </a:prstGeom>
          <a:noFill/>
        </p:spPr>
        <p:txBody>
          <a:bodyPr wrap="square" rtlCol="0">
            <a:spAutoFit/>
          </a:bodyPr>
          <a:lstStyle/>
          <a:p>
            <a:r>
              <a:rPr lang="en-US" sz="2000" dirty="0" err="1">
                <a:solidFill>
                  <a:srgbClr val="000000"/>
                </a:solidFill>
              </a:rPr>
              <a:t>Bước</a:t>
            </a:r>
            <a:r>
              <a:rPr lang="en-US" sz="2000" dirty="0">
                <a:solidFill>
                  <a:srgbClr val="000000"/>
                </a:solidFill>
              </a:rPr>
              <a:t> 3: </a:t>
            </a:r>
            <a:r>
              <a:rPr lang="en-US" sz="2000" dirty="0" err="1">
                <a:solidFill>
                  <a:srgbClr val="000000"/>
                </a:solidFill>
              </a:rPr>
              <a:t>Lưu</a:t>
            </a:r>
            <a:r>
              <a:rPr lang="en-US" sz="2000" dirty="0">
                <a:solidFill>
                  <a:srgbClr val="000000"/>
                </a:solidFill>
              </a:rPr>
              <a:t> </a:t>
            </a:r>
            <a:r>
              <a:rPr lang="en-US" sz="2000" dirty="0" err="1">
                <a:solidFill>
                  <a:srgbClr val="000000"/>
                </a:solidFill>
              </a:rPr>
              <a:t>lại</a:t>
            </a:r>
            <a:r>
              <a:rPr lang="en-US" sz="2000" dirty="0">
                <a:solidFill>
                  <a:srgbClr val="000000"/>
                </a:solidFill>
              </a:rPr>
              <a:t> </a:t>
            </a:r>
            <a:r>
              <a:rPr lang="en-US" sz="2000" dirty="0" err="1">
                <a:solidFill>
                  <a:srgbClr val="000000"/>
                </a:solidFill>
              </a:rPr>
              <a:t>mô</a:t>
            </a:r>
            <a:r>
              <a:rPr lang="en-US" sz="2000" dirty="0">
                <a:solidFill>
                  <a:srgbClr val="000000"/>
                </a:solidFill>
              </a:rPr>
              <a:t> </a:t>
            </a:r>
            <a:r>
              <a:rPr lang="en-US" sz="2000" dirty="0" err="1">
                <a:solidFill>
                  <a:srgbClr val="000000"/>
                </a:solidFill>
              </a:rPr>
              <a:t>hình</a:t>
            </a:r>
            <a:r>
              <a:rPr lang="en-US" sz="2000" dirty="0">
                <a:solidFill>
                  <a:srgbClr val="000000"/>
                </a:solidFill>
              </a:rPr>
              <a:t> </a:t>
            </a:r>
            <a:r>
              <a:rPr lang="en-US" sz="2000" dirty="0" err="1">
                <a:solidFill>
                  <a:srgbClr val="000000"/>
                </a:solidFill>
              </a:rPr>
              <a:t>đã</a:t>
            </a:r>
            <a:r>
              <a:rPr lang="en-US" sz="2000" dirty="0">
                <a:solidFill>
                  <a:srgbClr val="000000"/>
                </a:solidFill>
              </a:rPr>
              <a:t> </a:t>
            </a:r>
            <a:r>
              <a:rPr lang="en-US" sz="2000" dirty="0" err="1">
                <a:solidFill>
                  <a:srgbClr val="000000"/>
                </a:solidFill>
              </a:rPr>
              <a:t>được</a:t>
            </a:r>
            <a:r>
              <a:rPr lang="en-US" sz="2000" dirty="0">
                <a:solidFill>
                  <a:srgbClr val="000000"/>
                </a:solidFill>
              </a:rPr>
              <a:t> </a:t>
            </a:r>
            <a:r>
              <a:rPr lang="en-US" sz="2000" dirty="0" err="1">
                <a:solidFill>
                  <a:srgbClr val="000000"/>
                </a:solidFill>
              </a:rPr>
              <a:t>huấn</a:t>
            </a:r>
            <a:r>
              <a:rPr lang="en-US" sz="2000" dirty="0">
                <a:solidFill>
                  <a:srgbClr val="000000"/>
                </a:solidFill>
              </a:rPr>
              <a:t> </a:t>
            </a:r>
            <a:r>
              <a:rPr lang="en-US" sz="2000" dirty="0" err="1">
                <a:solidFill>
                  <a:srgbClr val="000000"/>
                </a:solidFill>
              </a:rPr>
              <a:t>luyện</a:t>
            </a:r>
            <a:r>
              <a:rPr lang="en-US" sz="2000" dirty="0">
                <a:solidFill>
                  <a:srgbClr val="000000"/>
                </a:solidFill>
              </a:rPr>
              <a:t> </a:t>
            </a:r>
            <a:r>
              <a:rPr lang="en-US" sz="2000" dirty="0" err="1">
                <a:solidFill>
                  <a:srgbClr val="000000"/>
                </a:solidFill>
              </a:rPr>
              <a:t>và</a:t>
            </a:r>
            <a:r>
              <a:rPr lang="en-US" sz="2000" dirty="0">
                <a:solidFill>
                  <a:srgbClr val="000000"/>
                </a:solidFill>
              </a:rPr>
              <a:t> </a:t>
            </a:r>
            <a:r>
              <a:rPr lang="en-US" sz="2000" dirty="0" err="1">
                <a:solidFill>
                  <a:srgbClr val="000000"/>
                </a:solidFill>
              </a:rPr>
              <a:t>thực</a:t>
            </a:r>
            <a:r>
              <a:rPr lang="en-US" sz="2000" dirty="0">
                <a:solidFill>
                  <a:srgbClr val="000000"/>
                </a:solidFill>
              </a:rPr>
              <a:t> </a:t>
            </a:r>
            <a:r>
              <a:rPr lang="en-US" sz="2000" dirty="0" err="1">
                <a:solidFill>
                  <a:srgbClr val="000000"/>
                </a:solidFill>
              </a:rPr>
              <a:t>hiện</a:t>
            </a:r>
            <a:r>
              <a:rPr lang="en-US" sz="2000" dirty="0">
                <a:solidFill>
                  <a:srgbClr val="000000"/>
                </a:solidFill>
              </a:rPr>
              <a:t> </a:t>
            </a:r>
            <a:r>
              <a:rPr lang="en-US" sz="2000" dirty="0" err="1">
                <a:solidFill>
                  <a:srgbClr val="000000"/>
                </a:solidFill>
              </a:rPr>
              <a:t>nhận</a:t>
            </a:r>
            <a:r>
              <a:rPr lang="en-US" sz="2000" dirty="0">
                <a:solidFill>
                  <a:srgbClr val="000000"/>
                </a:solidFill>
              </a:rPr>
              <a:t> </a:t>
            </a:r>
            <a:r>
              <a:rPr lang="en-US" sz="2000" dirty="0" err="1">
                <a:solidFill>
                  <a:srgbClr val="000000"/>
                </a:solidFill>
              </a:rPr>
              <a:t>diện</a:t>
            </a:r>
            <a:r>
              <a:rPr lang="en-US" sz="2000" dirty="0">
                <a:solidFill>
                  <a:srgbClr val="000000"/>
                </a:solidFill>
              </a:rPr>
              <a:t> </a:t>
            </a:r>
            <a:r>
              <a:rPr lang="en-US" sz="2000" dirty="0" err="1">
                <a:solidFill>
                  <a:srgbClr val="000000"/>
                </a:solidFill>
              </a:rPr>
              <a:t>món</a:t>
            </a:r>
            <a:r>
              <a:rPr lang="en-US" sz="2000" dirty="0">
                <a:solidFill>
                  <a:srgbClr val="000000"/>
                </a:solidFill>
              </a:rPr>
              <a:t> </a:t>
            </a:r>
            <a:r>
              <a:rPr lang="en-US" sz="2000" dirty="0" err="1">
                <a:solidFill>
                  <a:srgbClr val="000000"/>
                </a:solidFill>
              </a:rPr>
              <a:t>ăn</a:t>
            </a:r>
            <a:r>
              <a:rPr lang="en-US" sz="2000" dirty="0">
                <a:solidFill>
                  <a:srgbClr val="000000"/>
                </a:solidFill>
              </a:rPr>
              <a:t> </a:t>
            </a:r>
            <a:r>
              <a:rPr lang="en-US" sz="2000" dirty="0" err="1">
                <a:solidFill>
                  <a:srgbClr val="000000"/>
                </a:solidFill>
              </a:rPr>
              <a:t>với</a:t>
            </a:r>
            <a:r>
              <a:rPr lang="en-US" sz="2000" dirty="0">
                <a:solidFill>
                  <a:srgbClr val="000000"/>
                </a:solidFill>
              </a:rPr>
              <a:t> </a:t>
            </a:r>
            <a:r>
              <a:rPr lang="en-US" sz="2000" dirty="0" err="1">
                <a:solidFill>
                  <a:srgbClr val="000000"/>
                </a:solidFill>
              </a:rPr>
              <a:t>mô</a:t>
            </a:r>
            <a:r>
              <a:rPr lang="en-US" sz="2000" dirty="0">
                <a:solidFill>
                  <a:srgbClr val="000000"/>
                </a:solidFill>
              </a:rPr>
              <a:t> </a:t>
            </a:r>
            <a:r>
              <a:rPr lang="en-US" sz="2000" dirty="0" err="1">
                <a:solidFill>
                  <a:srgbClr val="000000"/>
                </a:solidFill>
              </a:rPr>
              <a:t>hình</a:t>
            </a:r>
            <a:r>
              <a:rPr lang="en-US" sz="2000" dirty="0">
                <a:solidFill>
                  <a:srgbClr val="000000"/>
                </a:solidFill>
              </a:rPr>
              <a:t> </a:t>
            </a:r>
            <a:r>
              <a:rPr lang="en-US" sz="2000" dirty="0" err="1">
                <a:solidFill>
                  <a:srgbClr val="000000"/>
                </a:solidFill>
              </a:rPr>
              <a:t>vừa</a:t>
            </a:r>
            <a:r>
              <a:rPr lang="en-US" sz="2000" dirty="0">
                <a:solidFill>
                  <a:srgbClr val="000000"/>
                </a:solidFill>
              </a:rPr>
              <a:t> </a:t>
            </a:r>
            <a:r>
              <a:rPr lang="en-US" sz="2000" dirty="0" err="1">
                <a:solidFill>
                  <a:srgbClr val="000000"/>
                </a:solidFill>
              </a:rPr>
              <a:t>huấn</a:t>
            </a:r>
            <a:r>
              <a:rPr lang="en-US" sz="2000" dirty="0">
                <a:solidFill>
                  <a:srgbClr val="000000"/>
                </a:solidFill>
              </a:rPr>
              <a:t> </a:t>
            </a:r>
            <a:r>
              <a:rPr lang="en-US" sz="2000" dirty="0" err="1">
                <a:solidFill>
                  <a:srgbClr val="000000"/>
                </a:solidFill>
              </a:rPr>
              <a:t>luyện</a:t>
            </a:r>
            <a:endParaRPr lang="en-US" sz="2000" dirty="0">
              <a:solidFill>
                <a:srgbClr val="000000"/>
              </a:solidFill>
            </a:endParaRP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890" y="2674953"/>
            <a:ext cx="6942857" cy="2561905"/>
          </a:xfrm>
          <a:prstGeom prst="rect">
            <a:avLst/>
          </a:prstGeom>
        </p:spPr>
      </p:pic>
    </p:spTree>
    <p:extLst>
      <p:ext uri="{BB962C8B-B14F-4D97-AF65-F5344CB8AC3E}">
        <p14:creationId xmlns:p14="http://schemas.microsoft.com/office/powerpoint/2010/main" val="12161666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B854194-185D-494D-905C-7C7CB2E30F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4F5FA0D-0104-4987-8241-EFF7C85B88D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2897127E-6CEF-446C-BE87-93B7C46E49D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782633" y="2614246"/>
            <a:ext cx="3130061" cy="1825706"/>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NỘI DUNG</a:t>
            </a:r>
            <a:endParaRPr lang="en-US" sz="4800" kern="1200" dirty="0">
              <a:solidFill>
                <a:srgbClr val="FFFFFF"/>
              </a:solidFill>
              <a:latin typeface="+mj-lt"/>
              <a:ea typeface="+mj-ea"/>
              <a:cs typeface="+mj-cs"/>
            </a:endParaRPr>
          </a:p>
        </p:txBody>
      </p:sp>
      <p:sp>
        <p:nvSpPr>
          <p:cNvPr id="5" name="Slide Text">
            <a:extLst>
              <a:ext uri="{FF2B5EF4-FFF2-40B4-BE49-F238E27FC236}">
                <a16:creationId xmlns:a16="http://schemas.microsoft.com/office/drawing/2014/main" id="{C69252C7-A6C4-2849-AD0F-63A6BD9AFA47}"/>
              </a:ext>
            </a:extLst>
          </p:cNvPr>
          <p:cNvSpPr>
            <a:spLocks noGrp="1"/>
          </p:cNvSpPr>
          <p:nvPr>
            <p:ph idx="1"/>
          </p:nvPr>
        </p:nvSpPr>
        <p:spPr>
          <a:xfrm>
            <a:off x="5477725" y="2096520"/>
            <a:ext cx="5782154" cy="3246120"/>
          </a:xfrm>
        </p:spPr>
        <p:txBody>
          <a:bodyPr vert="horz" lIns="91440" tIns="45720" rIns="91440" bIns="45720" rtlCol="0" anchor="ctr">
            <a:normAutofit lnSpcReduction="10000"/>
          </a:bodyPr>
          <a:lstStyle/>
          <a:p>
            <a:pPr marL="0" indent="0">
              <a:buNone/>
            </a:pPr>
            <a:r>
              <a:rPr lang="en-US" sz="2400" b="1" dirty="0"/>
              <a:t>1. TỔNG QUAN ĐỀ TÀI</a:t>
            </a:r>
            <a:endParaRPr lang="en-US" sz="2400" b="1" dirty="0">
              <a:cs typeface="Arial"/>
            </a:endParaRPr>
          </a:p>
          <a:p>
            <a:pPr marL="0" indent="0" fontAlgn="base">
              <a:buNone/>
            </a:pPr>
            <a:r>
              <a:rPr lang="en-US" sz="2400" b="1" dirty="0">
                <a:cs typeface="Arial"/>
              </a:rPr>
              <a:t>2. CƠ SỞ LÝ </a:t>
            </a:r>
            <a:r>
              <a:rPr lang="en-US" sz="2400" b="1" dirty="0" smtClean="0">
                <a:cs typeface="Arial"/>
              </a:rPr>
              <a:t>THUYẾT</a:t>
            </a:r>
          </a:p>
          <a:p>
            <a:pPr marL="0" indent="0" fontAlgn="base">
              <a:buNone/>
            </a:pPr>
            <a:r>
              <a:rPr lang="en-US" sz="2400" b="1" dirty="0" smtClean="0">
                <a:cs typeface="Arial"/>
              </a:rPr>
              <a:t>3. HUẤN LUYỆN MÔ HÌNH</a:t>
            </a:r>
            <a:endParaRPr lang="en-US" sz="2400" b="1" dirty="0">
              <a:cs typeface="Arial"/>
            </a:endParaRPr>
          </a:p>
          <a:p>
            <a:pPr marL="0" indent="0" fontAlgn="base">
              <a:buNone/>
            </a:pPr>
            <a:r>
              <a:rPr lang="en-US" sz="2400" b="1" dirty="0"/>
              <a:t>4</a:t>
            </a:r>
            <a:r>
              <a:rPr lang="en-US" sz="2400" b="1" dirty="0" smtClean="0"/>
              <a:t>. </a:t>
            </a:r>
            <a:r>
              <a:rPr lang="en-US" sz="2400" b="1" dirty="0"/>
              <a:t>PHÂN TÍCH THIẾT KẾ</a:t>
            </a:r>
            <a:endParaRPr lang="en-US" sz="2400" b="1" dirty="0">
              <a:cs typeface="Arial"/>
            </a:endParaRPr>
          </a:p>
          <a:p>
            <a:pPr marL="0" indent="0" fontAlgn="base">
              <a:buNone/>
            </a:pPr>
            <a:r>
              <a:rPr lang="en-US" sz="2400" b="1" dirty="0"/>
              <a:t>5</a:t>
            </a:r>
            <a:r>
              <a:rPr lang="en-US" sz="2400" b="1" dirty="0" smtClean="0"/>
              <a:t>. </a:t>
            </a:r>
            <a:r>
              <a:rPr lang="en-US" sz="2400" b="1" dirty="0"/>
              <a:t>KẾT LUẬN</a:t>
            </a:r>
            <a:endParaRPr lang="en-US" sz="2400" b="1" dirty="0">
              <a:cs typeface="Arial"/>
            </a:endParaRPr>
          </a:p>
          <a:p>
            <a:pPr marL="0" indent="0">
              <a:buNone/>
            </a:pPr>
            <a:r>
              <a:rPr lang="en-US" sz="2400" b="1" dirty="0">
                <a:solidFill>
                  <a:srgbClr val="666666"/>
                </a:solidFill>
                <a:cs typeface="Arial"/>
              </a:rPr>
              <a:t>6</a:t>
            </a:r>
            <a:r>
              <a:rPr lang="en-US" sz="2400" b="1" dirty="0" smtClean="0">
                <a:solidFill>
                  <a:srgbClr val="666666"/>
                </a:solidFill>
                <a:cs typeface="Arial"/>
              </a:rPr>
              <a:t>. </a:t>
            </a:r>
            <a:r>
              <a:rPr lang="en-US" sz="2400" b="1" dirty="0">
                <a:solidFill>
                  <a:srgbClr val="666666"/>
                </a:solidFill>
                <a:cs typeface="Arial"/>
              </a:rPr>
              <a:t>DEMO</a:t>
            </a:r>
            <a:endParaRPr lang="en-US" sz="2800" b="1" dirty="0">
              <a:solidFill>
                <a:schemeClr val="tx2">
                  <a:lumMod val="50000"/>
                </a:schemeClr>
              </a:solidFill>
              <a:cs typeface="Arial"/>
            </a:endParaRPr>
          </a:p>
        </p:txBody>
      </p:sp>
    </p:spTree>
    <p:extLst>
      <p:ext uri="{BB962C8B-B14F-4D97-AF65-F5344CB8AC3E}">
        <p14:creationId xmlns:p14="http://schemas.microsoft.com/office/powerpoint/2010/main" val="9168065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B410D-EF34-C246-9619-0AF87CD1CFCA}"/>
              </a:ext>
            </a:extLst>
          </p:cNvPr>
          <p:cNvSpPr>
            <a:spLocks noGrp="1"/>
          </p:cNvSpPr>
          <p:nvPr>
            <p:ph type="title"/>
          </p:nvPr>
        </p:nvSpPr>
        <p:spPr>
          <a:xfrm>
            <a:off x="557186" y="1061206"/>
            <a:ext cx="6951472" cy="590931"/>
          </a:xfrm>
        </p:spPr>
        <p:txBody>
          <a:bodyPr lIns="91440" tIns="45720" rIns="91440" bIns="45720" anchor="t"/>
          <a:lstStyle/>
          <a:p>
            <a:r>
              <a:rPr lang="en-US" sz="3600" dirty="0">
                <a:solidFill>
                  <a:srgbClr val="000000"/>
                </a:solidFill>
              </a:rPr>
              <a:t>3. PHÂN TÍCH THIẾT </a:t>
            </a:r>
            <a:r>
              <a:rPr lang="en-US" sz="3600" dirty="0" smtClean="0">
                <a:solidFill>
                  <a:srgbClr val="000000"/>
                </a:solidFill>
              </a:rPr>
              <a:t>KẾ</a:t>
            </a:r>
            <a:endParaRPr lang="en-US" sz="3600" dirty="0">
              <a:solidFill>
                <a:srgbClr val="000000"/>
              </a:solidFill>
            </a:endParaRPr>
          </a:p>
        </p:txBody>
      </p:sp>
      <p:sp>
        <p:nvSpPr>
          <p:cNvPr id="6" name="AutoShape 2" descr="Mạch RFID NFC 13.56Mhz RC52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Mạch RFID NFC 13.56Mhz RC522"/>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Mạch RFID NFC 13.56Mhz RC522"/>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101" y="2368627"/>
            <a:ext cx="5725324" cy="3248478"/>
          </a:xfrm>
          <a:prstGeom prst="rect">
            <a:avLst/>
          </a:prstGeom>
        </p:spPr>
      </p:pic>
      <p:sp>
        <p:nvSpPr>
          <p:cNvPr id="4" name="TextBox 3"/>
          <p:cNvSpPr txBox="1"/>
          <p:nvPr/>
        </p:nvSpPr>
        <p:spPr>
          <a:xfrm>
            <a:off x="840508" y="1810327"/>
            <a:ext cx="4414983" cy="400110"/>
          </a:xfrm>
          <a:prstGeom prst="rect">
            <a:avLst/>
          </a:prstGeom>
          <a:noFill/>
        </p:spPr>
        <p:txBody>
          <a:bodyPr wrap="square" rtlCol="0">
            <a:spAutoFit/>
          </a:bodyPr>
          <a:lstStyle/>
          <a:p>
            <a:r>
              <a:rPr lang="en-US" sz="2000" dirty="0" err="1" smtClean="0">
                <a:solidFill>
                  <a:srgbClr val="000000"/>
                </a:solidFill>
              </a:rPr>
              <a:t>Biểu</a:t>
            </a:r>
            <a:r>
              <a:rPr lang="en-US" sz="2000" dirty="0" smtClean="0">
                <a:solidFill>
                  <a:srgbClr val="000000"/>
                </a:solidFill>
              </a:rPr>
              <a:t> </a:t>
            </a:r>
            <a:r>
              <a:rPr lang="en-US" sz="2000" dirty="0" err="1" smtClean="0">
                <a:solidFill>
                  <a:srgbClr val="000000"/>
                </a:solidFill>
              </a:rPr>
              <a:t>đồ</a:t>
            </a:r>
            <a:r>
              <a:rPr lang="en-US" sz="2000" dirty="0" smtClean="0">
                <a:solidFill>
                  <a:srgbClr val="000000"/>
                </a:solidFill>
              </a:rPr>
              <a:t> use case</a:t>
            </a:r>
            <a:endParaRPr lang="en-US" sz="2000" dirty="0">
              <a:solidFill>
                <a:srgbClr val="000000"/>
              </a:solidFill>
            </a:endParaRPr>
          </a:p>
        </p:txBody>
      </p:sp>
    </p:spTree>
    <p:extLst>
      <p:ext uri="{BB962C8B-B14F-4D97-AF65-F5344CB8AC3E}">
        <p14:creationId xmlns:p14="http://schemas.microsoft.com/office/powerpoint/2010/main" val="3267697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9629" y="1115376"/>
            <a:ext cx="9259658" cy="5126019"/>
          </a:xfrm>
          <a:prstGeom prst="rect">
            <a:avLst/>
          </a:prstGeom>
        </p:spPr>
        <p:txBody>
          <a:bodyPr wrap="square">
            <a:spAutoFit/>
          </a:bodyPr>
          <a:lstStyle/>
          <a:p>
            <a:pPr algn="just">
              <a:lnSpc>
                <a:spcPct val="150000"/>
              </a:lnSpc>
              <a:spcAft>
                <a:spcPts val="800"/>
              </a:spcAft>
            </a:pPr>
            <a:r>
              <a:rPr lang="en-US" sz="2000" kern="100" dirty="0" err="1" smtClean="0">
                <a:solidFill>
                  <a:srgbClr val="000000"/>
                </a:solidFill>
                <a:ea typeface="Arial" panose="020B0604020202020204" pitchFamily="34" charset="0"/>
                <a:cs typeface="Times New Roman" panose="02020603050405020304" pitchFamily="18" charset="0"/>
              </a:rPr>
              <a:t>Hệ</a:t>
            </a:r>
            <a:r>
              <a:rPr lang="en-US" sz="2000" kern="100" dirty="0" smtClean="0">
                <a:solidFill>
                  <a:srgbClr val="000000"/>
                </a:solidFill>
                <a:ea typeface="Arial" panose="020B0604020202020204" pitchFamily="34" charset="0"/>
                <a:cs typeface="Times New Roman" panose="02020603050405020304" pitchFamily="18" charset="0"/>
              </a:rPr>
              <a:t> </a:t>
            </a:r>
            <a:r>
              <a:rPr lang="en-US" sz="2000" kern="100" dirty="0" err="1" smtClean="0">
                <a:solidFill>
                  <a:srgbClr val="000000"/>
                </a:solidFill>
                <a:ea typeface="Arial" panose="020B0604020202020204" pitchFamily="34" charset="0"/>
                <a:cs typeface="Times New Roman" panose="02020603050405020304" pitchFamily="18" charset="0"/>
              </a:rPr>
              <a:t>thống</a:t>
            </a:r>
            <a:r>
              <a:rPr lang="en-US" sz="2000" kern="100" dirty="0" smtClean="0">
                <a:solidFill>
                  <a:srgbClr val="000000"/>
                </a:solidFill>
                <a:ea typeface="Arial" panose="020B0604020202020204" pitchFamily="34" charset="0"/>
                <a:cs typeface="Times New Roman" panose="02020603050405020304" pitchFamily="18" charset="0"/>
              </a:rPr>
              <a:t> </a:t>
            </a:r>
            <a:r>
              <a:rPr lang="en-US" sz="2000" kern="100" dirty="0" err="1" smtClean="0">
                <a:solidFill>
                  <a:srgbClr val="000000"/>
                </a:solidFill>
                <a:ea typeface="Arial" panose="020B0604020202020204" pitchFamily="34" charset="0"/>
                <a:cs typeface="Times New Roman" panose="02020603050405020304" pitchFamily="18" charset="0"/>
              </a:rPr>
              <a:t>chỉ</a:t>
            </a:r>
            <a:r>
              <a:rPr lang="en-US" sz="2000" kern="100" dirty="0" smtClean="0">
                <a:solidFill>
                  <a:srgbClr val="000000"/>
                </a:solidFill>
                <a:ea typeface="Arial" panose="020B0604020202020204" pitchFamily="34" charset="0"/>
                <a:cs typeface="Times New Roman" panose="02020603050405020304" pitchFamily="18" charset="0"/>
              </a:rPr>
              <a:t> </a:t>
            </a:r>
            <a:r>
              <a:rPr lang="en-US" sz="2000" kern="100" dirty="0" err="1" smtClean="0">
                <a:solidFill>
                  <a:srgbClr val="000000"/>
                </a:solidFill>
                <a:ea typeface="Arial" panose="020B0604020202020204" pitchFamily="34" charset="0"/>
                <a:cs typeface="Times New Roman" panose="02020603050405020304" pitchFamily="18" charset="0"/>
              </a:rPr>
              <a:t>có</a:t>
            </a:r>
            <a:r>
              <a:rPr lang="en-US" sz="2000" kern="100" dirty="0" smtClean="0">
                <a:solidFill>
                  <a:srgbClr val="000000"/>
                </a:solidFill>
                <a:ea typeface="Arial" panose="020B0604020202020204" pitchFamily="34" charset="0"/>
                <a:cs typeface="Times New Roman" panose="02020603050405020304" pitchFamily="18" charset="0"/>
              </a:rPr>
              <a:t> Actor </a:t>
            </a:r>
            <a:r>
              <a:rPr lang="en-US" sz="2000" kern="100" dirty="0" err="1" smtClean="0">
                <a:solidFill>
                  <a:srgbClr val="000000"/>
                </a:solidFill>
                <a:ea typeface="Arial" panose="020B0604020202020204" pitchFamily="34" charset="0"/>
                <a:cs typeface="Times New Roman" panose="02020603050405020304" pitchFamily="18" charset="0"/>
              </a:rPr>
              <a:t>duy</a:t>
            </a:r>
            <a:r>
              <a:rPr lang="en-US" sz="2000" kern="100" dirty="0" smtClean="0">
                <a:solidFill>
                  <a:srgbClr val="000000"/>
                </a:solidFill>
                <a:ea typeface="Arial" panose="020B0604020202020204" pitchFamily="34" charset="0"/>
                <a:cs typeface="Times New Roman" panose="02020603050405020304" pitchFamily="18" charset="0"/>
              </a:rPr>
              <a:t> </a:t>
            </a:r>
            <a:r>
              <a:rPr lang="en-US" sz="2000" kern="100" dirty="0" err="1" smtClean="0">
                <a:solidFill>
                  <a:srgbClr val="000000"/>
                </a:solidFill>
                <a:ea typeface="Arial" panose="020B0604020202020204" pitchFamily="34" charset="0"/>
                <a:cs typeface="Times New Roman" panose="02020603050405020304" pitchFamily="18" charset="0"/>
              </a:rPr>
              <a:t>nhất</a:t>
            </a:r>
            <a:r>
              <a:rPr lang="en-US" sz="2000" kern="100" dirty="0" smtClean="0">
                <a:solidFill>
                  <a:srgbClr val="000000"/>
                </a:solidFill>
                <a:ea typeface="Arial" panose="020B0604020202020204" pitchFamily="34" charset="0"/>
                <a:cs typeface="Times New Roman" panose="02020603050405020304" pitchFamily="18" charset="0"/>
              </a:rPr>
              <a:t> </a:t>
            </a:r>
            <a:r>
              <a:rPr lang="en-US" sz="2000" kern="100" dirty="0" err="1" smtClean="0">
                <a:solidFill>
                  <a:srgbClr val="000000"/>
                </a:solidFill>
                <a:ea typeface="Arial" panose="020B0604020202020204" pitchFamily="34" charset="0"/>
                <a:cs typeface="Times New Roman" panose="02020603050405020304" pitchFamily="18" charset="0"/>
              </a:rPr>
              <a:t>là</a:t>
            </a:r>
            <a:r>
              <a:rPr lang="en-US" sz="2000" kern="100" dirty="0" smtClean="0">
                <a:solidFill>
                  <a:srgbClr val="000000"/>
                </a:solidFill>
                <a:ea typeface="Arial" panose="020B0604020202020204" pitchFamily="34" charset="0"/>
                <a:cs typeface="Times New Roman" panose="02020603050405020304" pitchFamily="18" charset="0"/>
              </a:rPr>
              <a:t> </a:t>
            </a:r>
            <a:r>
              <a:rPr lang="en-US" sz="2000" kern="100" dirty="0" err="1" smtClean="0">
                <a:solidFill>
                  <a:srgbClr val="000000"/>
                </a:solidFill>
                <a:ea typeface="Arial" panose="020B0604020202020204" pitchFamily="34" charset="0"/>
                <a:cs typeface="Times New Roman" panose="02020603050405020304" pitchFamily="18" charset="0"/>
              </a:rPr>
              <a:t>người</a:t>
            </a:r>
            <a:r>
              <a:rPr lang="en-US" sz="2000" kern="100" dirty="0" smtClean="0">
                <a:solidFill>
                  <a:srgbClr val="000000"/>
                </a:solidFill>
                <a:ea typeface="Arial" panose="020B0604020202020204" pitchFamily="34" charset="0"/>
                <a:cs typeface="Times New Roman" panose="02020603050405020304" pitchFamily="18" charset="0"/>
              </a:rPr>
              <a:t> </a:t>
            </a:r>
            <a:r>
              <a:rPr lang="en-US" sz="2000" kern="100" dirty="0" err="1" smtClean="0">
                <a:solidFill>
                  <a:srgbClr val="000000"/>
                </a:solidFill>
                <a:ea typeface="Arial" panose="020B0604020202020204" pitchFamily="34" charset="0"/>
                <a:cs typeface="Times New Roman" panose="02020603050405020304" pitchFamily="18" charset="0"/>
              </a:rPr>
              <a:t>dùng</a:t>
            </a:r>
            <a:r>
              <a:rPr lang="en-US" sz="2000" kern="100" dirty="0" smtClean="0">
                <a:solidFill>
                  <a:srgbClr val="000000"/>
                </a:solidFill>
                <a:ea typeface="Arial" panose="020B0604020202020204" pitchFamily="34" charset="0"/>
                <a:cs typeface="Times New Roman" panose="02020603050405020304" pitchFamily="18" charset="0"/>
              </a:rPr>
              <a:t> </a:t>
            </a:r>
            <a:r>
              <a:rPr lang="en-US" sz="2000" kern="100" dirty="0" err="1" smtClean="0">
                <a:solidFill>
                  <a:srgbClr val="000000"/>
                </a:solidFill>
                <a:ea typeface="Arial" panose="020B0604020202020204" pitchFamily="34" charset="0"/>
                <a:cs typeface="Times New Roman" panose="02020603050405020304" pitchFamily="18" charset="0"/>
              </a:rPr>
              <a:t>ứng</a:t>
            </a:r>
            <a:r>
              <a:rPr lang="en-US" sz="2000" kern="100" dirty="0" smtClean="0">
                <a:solidFill>
                  <a:srgbClr val="000000"/>
                </a:solidFill>
                <a:ea typeface="Arial" panose="020B0604020202020204" pitchFamily="34" charset="0"/>
                <a:cs typeface="Times New Roman" panose="02020603050405020304" pitchFamily="18" charset="0"/>
              </a:rPr>
              <a:t> </a:t>
            </a:r>
            <a:r>
              <a:rPr lang="en-US" sz="2000" kern="100" dirty="0" err="1" smtClean="0">
                <a:solidFill>
                  <a:srgbClr val="000000"/>
                </a:solidFill>
                <a:ea typeface="Arial" panose="020B0604020202020204" pitchFamily="34" charset="0"/>
                <a:cs typeface="Times New Roman" panose="02020603050405020304" pitchFamily="18" charset="0"/>
              </a:rPr>
              <a:t>dụng</a:t>
            </a:r>
            <a:r>
              <a:rPr lang="en-US" sz="2000" kern="100" dirty="0" smtClean="0">
                <a:solidFill>
                  <a:srgbClr val="000000"/>
                </a:solidFill>
                <a:ea typeface="Arial" panose="020B0604020202020204" pitchFamily="34" charset="0"/>
                <a:cs typeface="Times New Roman" panose="02020603050405020304" pitchFamily="18" charset="0"/>
              </a:rPr>
              <a:t> (user):</a:t>
            </a:r>
          </a:p>
          <a:p>
            <a:pPr marL="285750" lvl="0" indent="-285750" algn="just">
              <a:lnSpc>
                <a:spcPct val="150000"/>
              </a:lnSpc>
              <a:spcAft>
                <a:spcPts val="800"/>
              </a:spcAft>
              <a:buFont typeface="Arial" panose="020B0604020202020204" pitchFamily="34" charset="0"/>
              <a:buChar char="•"/>
            </a:pPr>
            <a:r>
              <a:rPr lang="en-US" sz="2000" dirty="0" err="1" smtClean="0">
                <a:solidFill>
                  <a:srgbClr val="000000"/>
                </a:solidFill>
              </a:rPr>
              <a:t>Người</a:t>
            </a:r>
            <a:r>
              <a:rPr lang="en-US" sz="2000" dirty="0" smtClean="0">
                <a:solidFill>
                  <a:srgbClr val="000000"/>
                </a:solidFill>
              </a:rPr>
              <a:t> </a:t>
            </a:r>
            <a:r>
              <a:rPr lang="en-US" sz="2000" dirty="0" err="1" smtClean="0">
                <a:solidFill>
                  <a:srgbClr val="000000"/>
                </a:solidFill>
              </a:rPr>
              <a:t>dùng</a:t>
            </a:r>
            <a:r>
              <a:rPr lang="en-US" sz="2000" dirty="0" smtClean="0">
                <a:solidFill>
                  <a:srgbClr val="000000"/>
                </a:solidFill>
              </a:rPr>
              <a:t> </a:t>
            </a:r>
            <a:r>
              <a:rPr lang="en-US" sz="2000" dirty="0" err="1" smtClean="0">
                <a:solidFill>
                  <a:srgbClr val="000000"/>
                </a:solidFill>
              </a:rPr>
              <a:t>có</a:t>
            </a:r>
            <a:r>
              <a:rPr lang="en-US" sz="2000" dirty="0" smtClean="0">
                <a:solidFill>
                  <a:srgbClr val="000000"/>
                </a:solidFill>
              </a:rPr>
              <a:t> </a:t>
            </a:r>
            <a:r>
              <a:rPr lang="en-US" sz="2000" dirty="0" err="1" smtClean="0">
                <a:solidFill>
                  <a:srgbClr val="000000"/>
                </a:solidFill>
              </a:rPr>
              <a:t>thể</a:t>
            </a:r>
            <a:r>
              <a:rPr lang="en-US" sz="2000" dirty="0" smtClean="0">
                <a:solidFill>
                  <a:srgbClr val="000000"/>
                </a:solidFill>
              </a:rPr>
              <a:t> </a:t>
            </a:r>
            <a:r>
              <a:rPr lang="en-US" sz="2000" dirty="0" err="1" smtClean="0">
                <a:solidFill>
                  <a:srgbClr val="000000"/>
                </a:solidFill>
              </a:rPr>
              <a:t>sử</a:t>
            </a:r>
            <a:r>
              <a:rPr lang="en-US" sz="2000" dirty="0" smtClean="0">
                <a:solidFill>
                  <a:srgbClr val="000000"/>
                </a:solidFill>
              </a:rPr>
              <a:t> </a:t>
            </a:r>
            <a:r>
              <a:rPr lang="en-US" sz="2000" dirty="0" err="1" smtClean="0">
                <a:solidFill>
                  <a:srgbClr val="000000"/>
                </a:solidFill>
              </a:rPr>
              <a:t>dụng</a:t>
            </a:r>
            <a:r>
              <a:rPr lang="en-US" sz="2000" dirty="0" smtClean="0">
                <a:solidFill>
                  <a:srgbClr val="000000"/>
                </a:solidFill>
              </a:rPr>
              <a:t> </a:t>
            </a:r>
            <a:r>
              <a:rPr lang="en-US" sz="2000" dirty="0" err="1" smtClean="0">
                <a:solidFill>
                  <a:srgbClr val="000000"/>
                </a:solidFill>
              </a:rPr>
              <a:t>thuộc</a:t>
            </a:r>
            <a:r>
              <a:rPr lang="en-US" sz="2000" dirty="0" smtClean="0">
                <a:solidFill>
                  <a:srgbClr val="000000"/>
                </a:solidFill>
              </a:rPr>
              <a:t> </a:t>
            </a:r>
            <a:r>
              <a:rPr lang="en-US" sz="2000" dirty="0" err="1" smtClean="0">
                <a:solidFill>
                  <a:srgbClr val="000000"/>
                </a:solidFill>
              </a:rPr>
              <a:t>phạm</a:t>
            </a:r>
            <a:r>
              <a:rPr lang="en-US" sz="2000" dirty="0" smtClean="0">
                <a:solidFill>
                  <a:srgbClr val="000000"/>
                </a:solidFill>
              </a:rPr>
              <a:t> vi </a:t>
            </a:r>
            <a:r>
              <a:rPr lang="en-US" sz="2000" dirty="0" err="1" smtClean="0">
                <a:solidFill>
                  <a:srgbClr val="000000"/>
                </a:solidFill>
              </a:rPr>
              <a:t>trong</a:t>
            </a:r>
            <a:r>
              <a:rPr lang="en-US" sz="2000" dirty="0" smtClean="0">
                <a:solidFill>
                  <a:srgbClr val="000000"/>
                </a:solidFill>
              </a:rPr>
              <a:t> </a:t>
            </a:r>
            <a:r>
              <a:rPr lang="en-US" sz="2000" dirty="0" err="1" smtClean="0">
                <a:solidFill>
                  <a:srgbClr val="000000"/>
                </a:solidFill>
              </a:rPr>
              <a:t>nước</a:t>
            </a:r>
            <a:r>
              <a:rPr lang="en-US" sz="2000" dirty="0" smtClean="0">
                <a:solidFill>
                  <a:srgbClr val="000000"/>
                </a:solidFill>
              </a:rPr>
              <a:t> </a:t>
            </a:r>
            <a:r>
              <a:rPr lang="en-US" sz="2000" dirty="0" err="1" smtClean="0">
                <a:solidFill>
                  <a:srgbClr val="000000"/>
                </a:solidFill>
              </a:rPr>
              <a:t>và</a:t>
            </a:r>
            <a:r>
              <a:rPr lang="en-US" sz="2000" dirty="0" smtClean="0">
                <a:solidFill>
                  <a:srgbClr val="000000"/>
                </a:solidFill>
              </a:rPr>
              <a:t> </a:t>
            </a:r>
            <a:r>
              <a:rPr lang="en-US" sz="2000" dirty="0" err="1" smtClean="0">
                <a:solidFill>
                  <a:srgbClr val="000000"/>
                </a:solidFill>
              </a:rPr>
              <a:t>các</a:t>
            </a:r>
            <a:r>
              <a:rPr lang="en-US" sz="2000" dirty="0" smtClean="0">
                <a:solidFill>
                  <a:srgbClr val="000000"/>
                </a:solidFill>
              </a:rPr>
              <a:t> </a:t>
            </a:r>
            <a:r>
              <a:rPr lang="en-US" sz="2000" dirty="0" err="1" smtClean="0">
                <a:solidFill>
                  <a:srgbClr val="000000"/>
                </a:solidFill>
              </a:rPr>
              <a:t>người</a:t>
            </a:r>
            <a:r>
              <a:rPr lang="en-US" sz="2000" dirty="0" smtClean="0">
                <a:solidFill>
                  <a:srgbClr val="000000"/>
                </a:solidFill>
              </a:rPr>
              <a:t> </a:t>
            </a:r>
            <a:r>
              <a:rPr lang="en-US" sz="2000" dirty="0" err="1" smtClean="0">
                <a:solidFill>
                  <a:srgbClr val="000000"/>
                </a:solidFill>
              </a:rPr>
              <a:t>dùng</a:t>
            </a:r>
            <a:r>
              <a:rPr lang="en-US" sz="2000" dirty="0" smtClean="0">
                <a:solidFill>
                  <a:srgbClr val="000000"/>
                </a:solidFill>
              </a:rPr>
              <a:t> </a:t>
            </a:r>
            <a:r>
              <a:rPr lang="en-US" sz="2000" dirty="0" err="1" smtClean="0">
                <a:solidFill>
                  <a:srgbClr val="000000"/>
                </a:solidFill>
              </a:rPr>
              <a:t>quốc</a:t>
            </a:r>
            <a:r>
              <a:rPr lang="en-US" sz="2000" dirty="0" smtClean="0">
                <a:solidFill>
                  <a:srgbClr val="000000"/>
                </a:solidFill>
              </a:rPr>
              <a:t> </a:t>
            </a:r>
            <a:r>
              <a:rPr lang="en-US" sz="2000" dirty="0" err="1" smtClean="0">
                <a:solidFill>
                  <a:srgbClr val="000000"/>
                </a:solidFill>
              </a:rPr>
              <a:t>tế</a:t>
            </a:r>
            <a:r>
              <a:rPr lang="en-US" sz="2000" dirty="0" smtClean="0">
                <a:solidFill>
                  <a:srgbClr val="000000"/>
                </a:solidFill>
              </a:rPr>
              <a:t> </a:t>
            </a:r>
            <a:r>
              <a:rPr lang="en-US" sz="2000" dirty="0" err="1" smtClean="0">
                <a:solidFill>
                  <a:srgbClr val="000000"/>
                </a:solidFill>
              </a:rPr>
              <a:t>không</a:t>
            </a:r>
            <a:r>
              <a:rPr lang="en-US" sz="2000" dirty="0" smtClean="0">
                <a:solidFill>
                  <a:srgbClr val="000000"/>
                </a:solidFill>
              </a:rPr>
              <a:t> </a:t>
            </a:r>
            <a:r>
              <a:rPr lang="en-US" sz="2000" dirty="0" err="1" smtClean="0">
                <a:solidFill>
                  <a:srgbClr val="000000"/>
                </a:solidFill>
              </a:rPr>
              <a:t>giới</a:t>
            </a:r>
            <a:r>
              <a:rPr lang="en-US" sz="2000" dirty="0" smtClean="0">
                <a:solidFill>
                  <a:srgbClr val="000000"/>
                </a:solidFill>
              </a:rPr>
              <a:t> </a:t>
            </a:r>
            <a:r>
              <a:rPr lang="en-US" sz="2000" dirty="0" err="1" smtClean="0">
                <a:solidFill>
                  <a:srgbClr val="000000"/>
                </a:solidFill>
              </a:rPr>
              <a:t>hạn</a:t>
            </a:r>
            <a:r>
              <a:rPr lang="en-US" sz="2000" dirty="0" smtClean="0">
                <a:solidFill>
                  <a:srgbClr val="000000"/>
                </a:solidFill>
              </a:rPr>
              <a:t> </a:t>
            </a:r>
            <a:r>
              <a:rPr lang="en-US" sz="2000" dirty="0" err="1" smtClean="0">
                <a:solidFill>
                  <a:srgbClr val="000000"/>
                </a:solidFill>
              </a:rPr>
              <a:t>độ</a:t>
            </a:r>
            <a:r>
              <a:rPr lang="en-US" sz="2000" dirty="0" smtClean="0">
                <a:solidFill>
                  <a:srgbClr val="000000"/>
                </a:solidFill>
              </a:rPr>
              <a:t> </a:t>
            </a:r>
            <a:r>
              <a:rPr lang="en-US" sz="2000" dirty="0" err="1" smtClean="0">
                <a:solidFill>
                  <a:srgbClr val="000000"/>
                </a:solidFill>
              </a:rPr>
              <a:t>tuổi</a:t>
            </a:r>
            <a:r>
              <a:rPr lang="en-US" sz="2000" dirty="0" smtClean="0">
                <a:solidFill>
                  <a:srgbClr val="000000"/>
                </a:solidFill>
              </a:rPr>
              <a:t>, </a:t>
            </a:r>
            <a:r>
              <a:rPr lang="en-US" sz="2000" dirty="0" err="1" smtClean="0">
                <a:solidFill>
                  <a:srgbClr val="000000"/>
                </a:solidFill>
              </a:rPr>
              <a:t>giới</a:t>
            </a:r>
            <a:r>
              <a:rPr lang="en-US" sz="2000" dirty="0" smtClean="0">
                <a:solidFill>
                  <a:srgbClr val="000000"/>
                </a:solidFill>
              </a:rPr>
              <a:t> </a:t>
            </a:r>
            <a:r>
              <a:rPr lang="en-US" sz="2000" dirty="0" err="1" smtClean="0">
                <a:solidFill>
                  <a:srgbClr val="000000"/>
                </a:solidFill>
              </a:rPr>
              <a:t>tính</a:t>
            </a:r>
            <a:r>
              <a:rPr lang="en-US" sz="2000" dirty="0" smtClean="0">
                <a:solidFill>
                  <a:srgbClr val="000000"/>
                </a:solidFill>
              </a:rPr>
              <a:t>…</a:t>
            </a:r>
          </a:p>
          <a:p>
            <a:pPr marL="285750" indent="-285750" algn="just">
              <a:lnSpc>
                <a:spcPct val="150000"/>
              </a:lnSpc>
              <a:spcAft>
                <a:spcPts val="800"/>
              </a:spcAft>
              <a:buFont typeface="Arial" panose="020B0604020202020204" pitchFamily="34" charset="0"/>
              <a:buChar char="•"/>
            </a:pPr>
            <a:r>
              <a:rPr lang="en-US" sz="2000" dirty="0" err="1" smtClean="0">
                <a:solidFill>
                  <a:srgbClr val="000000"/>
                </a:solidFill>
              </a:rPr>
              <a:t>Người</a:t>
            </a:r>
            <a:r>
              <a:rPr lang="en-US" sz="2000" dirty="0" smtClean="0">
                <a:solidFill>
                  <a:srgbClr val="000000"/>
                </a:solidFill>
              </a:rPr>
              <a:t> </a:t>
            </a:r>
            <a:r>
              <a:rPr lang="en-US" sz="2000" dirty="0" err="1" smtClean="0">
                <a:solidFill>
                  <a:srgbClr val="000000"/>
                </a:solidFill>
              </a:rPr>
              <a:t>dùng</a:t>
            </a:r>
            <a:r>
              <a:rPr lang="en-US" sz="2000" dirty="0" smtClean="0">
                <a:solidFill>
                  <a:srgbClr val="000000"/>
                </a:solidFill>
              </a:rPr>
              <a:t> </a:t>
            </a:r>
            <a:r>
              <a:rPr lang="en-US" sz="2000" dirty="0" err="1" smtClean="0">
                <a:solidFill>
                  <a:srgbClr val="000000"/>
                </a:solidFill>
              </a:rPr>
              <a:t>là</a:t>
            </a:r>
            <a:r>
              <a:rPr lang="en-US" sz="2000" dirty="0" smtClean="0">
                <a:solidFill>
                  <a:srgbClr val="000000"/>
                </a:solidFill>
              </a:rPr>
              <a:t> </a:t>
            </a:r>
            <a:r>
              <a:rPr lang="en-US" sz="2000" dirty="0" err="1" smtClean="0">
                <a:solidFill>
                  <a:srgbClr val="000000"/>
                </a:solidFill>
              </a:rPr>
              <a:t>những</a:t>
            </a:r>
            <a:r>
              <a:rPr lang="en-US" sz="2000" dirty="0" smtClean="0">
                <a:solidFill>
                  <a:srgbClr val="000000"/>
                </a:solidFill>
              </a:rPr>
              <a:t> </a:t>
            </a:r>
            <a:r>
              <a:rPr lang="en-US" sz="2000" dirty="0" err="1" smtClean="0">
                <a:solidFill>
                  <a:srgbClr val="000000"/>
                </a:solidFill>
              </a:rPr>
              <a:t>người</a:t>
            </a:r>
            <a:r>
              <a:rPr lang="en-US" sz="2000" dirty="0" smtClean="0">
                <a:solidFill>
                  <a:srgbClr val="000000"/>
                </a:solidFill>
              </a:rPr>
              <a:t> </a:t>
            </a:r>
            <a:r>
              <a:rPr lang="en-US" sz="2000" dirty="0" err="1" smtClean="0">
                <a:solidFill>
                  <a:srgbClr val="000000"/>
                </a:solidFill>
              </a:rPr>
              <a:t>có</a:t>
            </a:r>
            <a:r>
              <a:rPr lang="en-US" sz="2000" dirty="0" smtClean="0">
                <a:solidFill>
                  <a:srgbClr val="000000"/>
                </a:solidFill>
              </a:rPr>
              <a:t> </a:t>
            </a:r>
            <a:r>
              <a:rPr lang="en-US" sz="2000" dirty="0" err="1" smtClean="0">
                <a:solidFill>
                  <a:srgbClr val="000000"/>
                </a:solidFill>
              </a:rPr>
              <a:t>nhu</a:t>
            </a:r>
            <a:r>
              <a:rPr lang="en-US" sz="2000" dirty="0" smtClean="0">
                <a:solidFill>
                  <a:srgbClr val="000000"/>
                </a:solidFill>
              </a:rPr>
              <a:t> </a:t>
            </a:r>
            <a:r>
              <a:rPr lang="en-US" sz="2000" dirty="0" err="1" smtClean="0">
                <a:solidFill>
                  <a:srgbClr val="000000"/>
                </a:solidFill>
              </a:rPr>
              <a:t>cầu</a:t>
            </a:r>
            <a:r>
              <a:rPr lang="en-US" sz="2000" dirty="0" smtClean="0">
                <a:solidFill>
                  <a:srgbClr val="000000"/>
                </a:solidFill>
              </a:rPr>
              <a:t> </a:t>
            </a:r>
            <a:r>
              <a:rPr lang="en-US" sz="2000" dirty="0" err="1" smtClean="0">
                <a:solidFill>
                  <a:srgbClr val="000000"/>
                </a:solidFill>
              </a:rPr>
              <a:t>tìm</a:t>
            </a:r>
            <a:r>
              <a:rPr lang="en-US" sz="2000" dirty="0" smtClean="0">
                <a:solidFill>
                  <a:srgbClr val="000000"/>
                </a:solidFill>
              </a:rPr>
              <a:t> </a:t>
            </a:r>
            <a:r>
              <a:rPr lang="en-US" sz="2000" dirty="0" err="1" smtClean="0">
                <a:solidFill>
                  <a:srgbClr val="000000"/>
                </a:solidFill>
              </a:rPr>
              <a:t>hiểu</a:t>
            </a:r>
            <a:r>
              <a:rPr lang="en-US" sz="2000" dirty="0" smtClean="0">
                <a:solidFill>
                  <a:srgbClr val="000000"/>
                </a:solidFill>
              </a:rPr>
              <a:t> </a:t>
            </a:r>
            <a:r>
              <a:rPr lang="en-US" sz="2000" dirty="0" err="1" smtClean="0">
                <a:solidFill>
                  <a:srgbClr val="000000"/>
                </a:solidFill>
              </a:rPr>
              <a:t>về</a:t>
            </a:r>
            <a:r>
              <a:rPr lang="en-US" sz="2000" dirty="0" smtClean="0">
                <a:solidFill>
                  <a:srgbClr val="000000"/>
                </a:solidFill>
              </a:rPr>
              <a:t> </a:t>
            </a:r>
            <a:r>
              <a:rPr lang="en-US" sz="2000" dirty="0" err="1" smtClean="0">
                <a:solidFill>
                  <a:srgbClr val="000000"/>
                </a:solidFill>
              </a:rPr>
              <a:t>ẩm</a:t>
            </a:r>
            <a:r>
              <a:rPr lang="en-US" sz="2000" dirty="0" smtClean="0">
                <a:solidFill>
                  <a:srgbClr val="000000"/>
                </a:solidFill>
              </a:rPr>
              <a:t> </a:t>
            </a:r>
            <a:r>
              <a:rPr lang="en-US" sz="2000" dirty="0" err="1" smtClean="0">
                <a:solidFill>
                  <a:srgbClr val="000000"/>
                </a:solidFill>
              </a:rPr>
              <a:t>thực</a:t>
            </a:r>
            <a:r>
              <a:rPr lang="en-US" sz="2000" dirty="0" smtClean="0">
                <a:solidFill>
                  <a:srgbClr val="000000"/>
                </a:solidFill>
              </a:rPr>
              <a:t> </a:t>
            </a:r>
            <a:r>
              <a:rPr lang="en-US" sz="2000" dirty="0" err="1" smtClean="0">
                <a:solidFill>
                  <a:srgbClr val="000000"/>
                </a:solidFill>
              </a:rPr>
              <a:t>Việt</a:t>
            </a:r>
            <a:r>
              <a:rPr lang="en-US" sz="2000" dirty="0" smtClean="0">
                <a:solidFill>
                  <a:srgbClr val="000000"/>
                </a:solidFill>
              </a:rPr>
              <a:t> Nam </a:t>
            </a:r>
            <a:r>
              <a:rPr lang="en-US" sz="2000" dirty="0" err="1" smtClean="0">
                <a:solidFill>
                  <a:srgbClr val="000000"/>
                </a:solidFill>
              </a:rPr>
              <a:t>hoặc</a:t>
            </a:r>
            <a:r>
              <a:rPr lang="en-US" sz="2000" dirty="0" smtClean="0">
                <a:solidFill>
                  <a:srgbClr val="000000"/>
                </a:solidFill>
              </a:rPr>
              <a:t> </a:t>
            </a:r>
            <a:r>
              <a:rPr lang="en-US" sz="2000" dirty="0" err="1" smtClean="0">
                <a:solidFill>
                  <a:srgbClr val="000000"/>
                </a:solidFill>
              </a:rPr>
              <a:t>có</a:t>
            </a:r>
            <a:r>
              <a:rPr lang="en-US" sz="2000" dirty="0" smtClean="0">
                <a:solidFill>
                  <a:srgbClr val="000000"/>
                </a:solidFill>
              </a:rPr>
              <a:t> </a:t>
            </a:r>
            <a:r>
              <a:rPr lang="en-US" sz="2000" dirty="0" err="1" smtClean="0">
                <a:solidFill>
                  <a:srgbClr val="000000"/>
                </a:solidFill>
              </a:rPr>
              <a:t>nhu</a:t>
            </a:r>
            <a:r>
              <a:rPr lang="en-US" sz="2000" dirty="0" smtClean="0">
                <a:solidFill>
                  <a:srgbClr val="000000"/>
                </a:solidFill>
              </a:rPr>
              <a:t> </a:t>
            </a:r>
            <a:r>
              <a:rPr lang="en-US" sz="2000" dirty="0" err="1" smtClean="0">
                <a:solidFill>
                  <a:srgbClr val="000000"/>
                </a:solidFill>
              </a:rPr>
              <a:t>cầu</a:t>
            </a:r>
            <a:r>
              <a:rPr lang="en-US" sz="2000" dirty="0" smtClean="0">
                <a:solidFill>
                  <a:srgbClr val="000000"/>
                </a:solidFill>
              </a:rPr>
              <a:t> </a:t>
            </a:r>
            <a:r>
              <a:rPr lang="en-US" sz="2000" dirty="0" err="1" smtClean="0">
                <a:solidFill>
                  <a:srgbClr val="000000"/>
                </a:solidFill>
              </a:rPr>
              <a:t>nhận</a:t>
            </a:r>
            <a:r>
              <a:rPr lang="en-US" sz="2000" dirty="0" smtClean="0">
                <a:solidFill>
                  <a:srgbClr val="000000"/>
                </a:solidFill>
              </a:rPr>
              <a:t> </a:t>
            </a:r>
            <a:r>
              <a:rPr lang="en-US" sz="2000" dirty="0" err="1" smtClean="0">
                <a:solidFill>
                  <a:srgbClr val="000000"/>
                </a:solidFill>
              </a:rPr>
              <a:t>biết</a:t>
            </a:r>
            <a:r>
              <a:rPr lang="en-US" sz="2000" dirty="0" smtClean="0">
                <a:solidFill>
                  <a:srgbClr val="000000"/>
                </a:solidFill>
              </a:rPr>
              <a:t> </a:t>
            </a:r>
            <a:r>
              <a:rPr lang="en-US" sz="2000" dirty="0" err="1" smtClean="0">
                <a:solidFill>
                  <a:srgbClr val="000000"/>
                </a:solidFill>
              </a:rPr>
              <a:t>và</a:t>
            </a:r>
            <a:r>
              <a:rPr lang="en-US" sz="2000" dirty="0" smtClean="0">
                <a:solidFill>
                  <a:srgbClr val="000000"/>
                </a:solidFill>
              </a:rPr>
              <a:t> </a:t>
            </a:r>
            <a:r>
              <a:rPr lang="en-US" sz="2000" dirty="0" err="1" smtClean="0">
                <a:solidFill>
                  <a:srgbClr val="000000"/>
                </a:solidFill>
              </a:rPr>
              <a:t>phân</a:t>
            </a:r>
            <a:r>
              <a:rPr lang="en-US" sz="2000" dirty="0" smtClean="0">
                <a:solidFill>
                  <a:srgbClr val="000000"/>
                </a:solidFill>
              </a:rPr>
              <a:t> </a:t>
            </a:r>
            <a:r>
              <a:rPr lang="en-US" sz="2000" dirty="0" err="1" smtClean="0">
                <a:solidFill>
                  <a:srgbClr val="000000"/>
                </a:solidFill>
              </a:rPr>
              <a:t>loại</a:t>
            </a:r>
            <a:r>
              <a:rPr lang="en-US" sz="2000" dirty="0" smtClean="0">
                <a:solidFill>
                  <a:srgbClr val="000000"/>
                </a:solidFill>
              </a:rPr>
              <a:t> </a:t>
            </a:r>
            <a:r>
              <a:rPr lang="en-US" sz="2000" dirty="0" err="1" smtClean="0">
                <a:solidFill>
                  <a:srgbClr val="000000"/>
                </a:solidFill>
              </a:rPr>
              <a:t>các</a:t>
            </a:r>
            <a:r>
              <a:rPr lang="en-US" sz="2000" dirty="0" smtClean="0">
                <a:solidFill>
                  <a:srgbClr val="000000"/>
                </a:solidFill>
              </a:rPr>
              <a:t> </a:t>
            </a:r>
            <a:r>
              <a:rPr lang="en-US" sz="2000" dirty="0" err="1" smtClean="0">
                <a:solidFill>
                  <a:srgbClr val="000000"/>
                </a:solidFill>
              </a:rPr>
              <a:t>món</a:t>
            </a:r>
            <a:r>
              <a:rPr lang="en-US" sz="2000" dirty="0" smtClean="0">
                <a:solidFill>
                  <a:srgbClr val="000000"/>
                </a:solidFill>
              </a:rPr>
              <a:t> </a:t>
            </a:r>
            <a:r>
              <a:rPr lang="en-US" sz="2000" dirty="0" err="1" smtClean="0">
                <a:solidFill>
                  <a:srgbClr val="000000"/>
                </a:solidFill>
              </a:rPr>
              <a:t>ăn</a:t>
            </a:r>
            <a:r>
              <a:rPr lang="en-US" sz="2000" dirty="0" smtClean="0">
                <a:solidFill>
                  <a:srgbClr val="000000"/>
                </a:solidFill>
              </a:rPr>
              <a:t> ở </a:t>
            </a:r>
            <a:r>
              <a:rPr lang="en-US" sz="2000" dirty="0" err="1" smtClean="0">
                <a:solidFill>
                  <a:srgbClr val="000000"/>
                </a:solidFill>
              </a:rPr>
              <a:t>Việt</a:t>
            </a:r>
            <a:r>
              <a:rPr lang="en-US" sz="2000" dirty="0" smtClean="0">
                <a:solidFill>
                  <a:srgbClr val="000000"/>
                </a:solidFill>
              </a:rPr>
              <a:t> Nam.</a:t>
            </a:r>
          </a:p>
          <a:p>
            <a:pPr marL="285750" indent="-285750" algn="just">
              <a:lnSpc>
                <a:spcPct val="150000"/>
              </a:lnSpc>
              <a:spcAft>
                <a:spcPts val="800"/>
              </a:spcAft>
              <a:buFont typeface="Arial" panose="020B0604020202020204" pitchFamily="34" charset="0"/>
              <a:buChar char="•"/>
            </a:pPr>
            <a:r>
              <a:rPr lang="en-US" sz="2000" dirty="0" err="1" smtClean="0">
                <a:solidFill>
                  <a:srgbClr val="000000"/>
                </a:solidFill>
              </a:rPr>
              <a:t>Người</a:t>
            </a:r>
            <a:r>
              <a:rPr lang="en-US" sz="2000" dirty="0" smtClean="0">
                <a:solidFill>
                  <a:srgbClr val="000000"/>
                </a:solidFill>
              </a:rPr>
              <a:t> </a:t>
            </a:r>
            <a:r>
              <a:rPr lang="en-US" sz="2000" dirty="0" err="1" smtClean="0">
                <a:solidFill>
                  <a:srgbClr val="000000"/>
                </a:solidFill>
              </a:rPr>
              <a:t>dùng</a:t>
            </a:r>
            <a:r>
              <a:rPr lang="en-US" sz="2000" dirty="0" smtClean="0">
                <a:solidFill>
                  <a:srgbClr val="000000"/>
                </a:solidFill>
              </a:rPr>
              <a:t> </a:t>
            </a:r>
            <a:r>
              <a:rPr lang="en-US" sz="2000" dirty="0" err="1" smtClean="0">
                <a:solidFill>
                  <a:srgbClr val="000000"/>
                </a:solidFill>
              </a:rPr>
              <a:t>là</a:t>
            </a:r>
            <a:r>
              <a:rPr lang="en-US" sz="2000" dirty="0" smtClean="0">
                <a:solidFill>
                  <a:srgbClr val="000000"/>
                </a:solidFill>
              </a:rPr>
              <a:t> </a:t>
            </a:r>
            <a:r>
              <a:rPr lang="en-US" sz="2000" dirty="0" err="1" smtClean="0">
                <a:solidFill>
                  <a:srgbClr val="000000"/>
                </a:solidFill>
              </a:rPr>
              <a:t>thành</a:t>
            </a:r>
            <a:r>
              <a:rPr lang="en-US" sz="2000" dirty="0" smtClean="0">
                <a:solidFill>
                  <a:srgbClr val="000000"/>
                </a:solidFill>
              </a:rPr>
              <a:t> </a:t>
            </a:r>
            <a:r>
              <a:rPr lang="en-US" sz="2000" dirty="0" err="1" smtClean="0">
                <a:solidFill>
                  <a:srgbClr val="000000"/>
                </a:solidFill>
              </a:rPr>
              <a:t>phần</a:t>
            </a:r>
            <a:r>
              <a:rPr lang="en-US" sz="2000" dirty="0" smtClean="0">
                <a:solidFill>
                  <a:srgbClr val="000000"/>
                </a:solidFill>
              </a:rPr>
              <a:t> </a:t>
            </a:r>
            <a:r>
              <a:rPr lang="en-US" sz="2000" dirty="0" err="1" smtClean="0">
                <a:solidFill>
                  <a:srgbClr val="000000"/>
                </a:solidFill>
              </a:rPr>
              <a:t>sử</a:t>
            </a:r>
            <a:r>
              <a:rPr lang="en-US" sz="2000" dirty="0" smtClean="0">
                <a:solidFill>
                  <a:srgbClr val="000000"/>
                </a:solidFill>
              </a:rPr>
              <a:t> </a:t>
            </a:r>
            <a:r>
              <a:rPr lang="en-US" sz="2000" dirty="0" err="1" smtClean="0">
                <a:solidFill>
                  <a:srgbClr val="000000"/>
                </a:solidFill>
              </a:rPr>
              <a:t>dụng</a:t>
            </a:r>
            <a:r>
              <a:rPr lang="en-US" sz="2000" dirty="0" smtClean="0">
                <a:solidFill>
                  <a:srgbClr val="000000"/>
                </a:solidFill>
              </a:rPr>
              <a:t> </a:t>
            </a:r>
            <a:r>
              <a:rPr lang="en-US" sz="2000" dirty="0" err="1" smtClean="0">
                <a:solidFill>
                  <a:srgbClr val="000000"/>
                </a:solidFill>
              </a:rPr>
              <a:t>chính</a:t>
            </a:r>
            <a:r>
              <a:rPr lang="en-US" sz="2000" dirty="0" smtClean="0">
                <a:solidFill>
                  <a:srgbClr val="000000"/>
                </a:solidFill>
              </a:rPr>
              <a:t> </a:t>
            </a:r>
            <a:r>
              <a:rPr lang="en-US" sz="2000" dirty="0" err="1" smtClean="0">
                <a:solidFill>
                  <a:srgbClr val="000000"/>
                </a:solidFill>
              </a:rPr>
              <a:t>của</a:t>
            </a:r>
            <a:r>
              <a:rPr lang="en-US" sz="2000" dirty="0" smtClean="0">
                <a:solidFill>
                  <a:srgbClr val="000000"/>
                </a:solidFill>
              </a:rPr>
              <a:t> </a:t>
            </a:r>
            <a:r>
              <a:rPr lang="en-US" sz="2000" dirty="0" err="1" smtClean="0">
                <a:solidFill>
                  <a:srgbClr val="000000"/>
                </a:solidFill>
              </a:rPr>
              <a:t>ứng</a:t>
            </a:r>
            <a:r>
              <a:rPr lang="en-US" sz="2000" dirty="0" smtClean="0">
                <a:solidFill>
                  <a:srgbClr val="000000"/>
                </a:solidFill>
              </a:rPr>
              <a:t> </a:t>
            </a:r>
            <a:r>
              <a:rPr lang="en-US" sz="2000" dirty="0" err="1" smtClean="0">
                <a:solidFill>
                  <a:srgbClr val="000000"/>
                </a:solidFill>
              </a:rPr>
              <a:t>dụng</a:t>
            </a:r>
            <a:r>
              <a:rPr lang="en-US" sz="2000" dirty="0" smtClean="0">
                <a:solidFill>
                  <a:srgbClr val="000000"/>
                </a:solidFill>
              </a:rPr>
              <a:t>, </a:t>
            </a:r>
            <a:r>
              <a:rPr lang="en-US" sz="2000" dirty="0" err="1" smtClean="0">
                <a:solidFill>
                  <a:srgbClr val="000000"/>
                </a:solidFill>
              </a:rPr>
              <a:t>người</a:t>
            </a:r>
            <a:r>
              <a:rPr lang="en-US" sz="2000" dirty="0" smtClean="0">
                <a:solidFill>
                  <a:srgbClr val="000000"/>
                </a:solidFill>
              </a:rPr>
              <a:t> </a:t>
            </a:r>
            <a:r>
              <a:rPr lang="en-US" sz="2000" dirty="0" err="1" smtClean="0">
                <a:solidFill>
                  <a:srgbClr val="000000"/>
                </a:solidFill>
              </a:rPr>
              <a:t>dùng</a:t>
            </a:r>
            <a:r>
              <a:rPr lang="en-US" sz="2000" dirty="0" smtClean="0">
                <a:solidFill>
                  <a:srgbClr val="000000"/>
                </a:solidFill>
              </a:rPr>
              <a:t> </a:t>
            </a:r>
            <a:r>
              <a:rPr lang="en-US" sz="2000" dirty="0" err="1" smtClean="0">
                <a:solidFill>
                  <a:srgbClr val="000000"/>
                </a:solidFill>
              </a:rPr>
              <a:t>được</a:t>
            </a:r>
            <a:r>
              <a:rPr lang="en-US" sz="2000" dirty="0" smtClean="0">
                <a:solidFill>
                  <a:srgbClr val="000000"/>
                </a:solidFill>
              </a:rPr>
              <a:t> </a:t>
            </a:r>
            <a:r>
              <a:rPr lang="en-US" sz="2000" dirty="0" err="1" smtClean="0">
                <a:solidFill>
                  <a:srgbClr val="000000"/>
                </a:solidFill>
              </a:rPr>
              <a:t>phép</a:t>
            </a:r>
            <a:r>
              <a:rPr lang="en-US" sz="2000" dirty="0" smtClean="0">
                <a:solidFill>
                  <a:srgbClr val="000000"/>
                </a:solidFill>
              </a:rPr>
              <a:t> </a:t>
            </a:r>
            <a:r>
              <a:rPr lang="en-US" sz="2000" dirty="0" err="1" smtClean="0">
                <a:solidFill>
                  <a:srgbClr val="000000"/>
                </a:solidFill>
              </a:rPr>
              <a:t>chọn</a:t>
            </a:r>
            <a:r>
              <a:rPr lang="en-US" sz="2000" dirty="0" smtClean="0">
                <a:solidFill>
                  <a:srgbClr val="000000"/>
                </a:solidFill>
              </a:rPr>
              <a:t> </a:t>
            </a:r>
            <a:r>
              <a:rPr lang="en-US" sz="2000" dirty="0" err="1" smtClean="0">
                <a:solidFill>
                  <a:srgbClr val="000000"/>
                </a:solidFill>
              </a:rPr>
              <a:t>ảnh</a:t>
            </a:r>
            <a:r>
              <a:rPr lang="en-US" sz="2000" dirty="0" smtClean="0">
                <a:solidFill>
                  <a:srgbClr val="000000"/>
                </a:solidFill>
              </a:rPr>
              <a:t> </a:t>
            </a:r>
            <a:r>
              <a:rPr lang="en-US" sz="2000" dirty="0" err="1" smtClean="0">
                <a:solidFill>
                  <a:srgbClr val="000000"/>
                </a:solidFill>
              </a:rPr>
              <a:t>từ</a:t>
            </a:r>
            <a:r>
              <a:rPr lang="en-US" sz="2000" dirty="0" smtClean="0">
                <a:solidFill>
                  <a:srgbClr val="000000"/>
                </a:solidFill>
              </a:rPr>
              <a:t> </a:t>
            </a:r>
            <a:r>
              <a:rPr lang="en-US" sz="2000" dirty="0" err="1" smtClean="0">
                <a:solidFill>
                  <a:srgbClr val="000000"/>
                </a:solidFill>
              </a:rPr>
              <a:t>thiết</a:t>
            </a:r>
            <a:r>
              <a:rPr lang="en-US" sz="2000" dirty="0" smtClean="0">
                <a:solidFill>
                  <a:srgbClr val="000000"/>
                </a:solidFill>
              </a:rPr>
              <a:t> </a:t>
            </a:r>
            <a:r>
              <a:rPr lang="en-US" sz="2000" dirty="0" err="1" smtClean="0">
                <a:solidFill>
                  <a:srgbClr val="000000"/>
                </a:solidFill>
              </a:rPr>
              <a:t>bị</a:t>
            </a:r>
            <a:r>
              <a:rPr lang="en-US" sz="2000" dirty="0" smtClean="0">
                <a:solidFill>
                  <a:srgbClr val="000000"/>
                </a:solidFill>
              </a:rPr>
              <a:t> di </a:t>
            </a:r>
            <a:r>
              <a:rPr lang="en-US" sz="2000" dirty="0" err="1" smtClean="0">
                <a:solidFill>
                  <a:srgbClr val="000000"/>
                </a:solidFill>
              </a:rPr>
              <a:t>động</a:t>
            </a:r>
            <a:r>
              <a:rPr lang="en-US" sz="2000" dirty="0" smtClean="0">
                <a:solidFill>
                  <a:srgbClr val="000000"/>
                </a:solidFill>
              </a:rPr>
              <a:t> </a:t>
            </a:r>
            <a:r>
              <a:rPr lang="en-US" sz="2000" dirty="0" err="1" smtClean="0">
                <a:solidFill>
                  <a:srgbClr val="000000"/>
                </a:solidFill>
              </a:rPr>
              <a:t>của</a:t>
            </a:r>
            <a:r>
              <a:rPr lang="en-US" sz="2000" dirty="0" smtClean="0">
                <a:solidFill>
                  <a:srgbClr val="000000"/>
                </a:solidFill>
              </a:rPr>
              <a:t> </a:t>
            </a:r>
            <a:r>
              <a:rPr lang="en-US" sz="2000" dirty="0" err="1" smtClean="0">
                <a:solidFill>
                  <a:srgbClr val="000000"/>
                </a:solidFill>
              </a:rPr>
              <a:t>mình</a:t>
            </a:r>
            <a:r>
              <a:rPr lang="en-US" sz="2000" dirty="0" smtClean="0">
                <a:solidFill>
                  <a:srgbClr val="000000"/>
                </a:solidFill>
              </a:rPr>
              <a:t> </a:t>
            </a:r>
            <a:r>
              <a:rPr lang="en-US" sz="2000" dirty="0" err="1" smtClean="0">
                <a:solidFill>
                  <a:srgbClr val="000000"/>
                </a:solidFill>
              </a:rPr>
              <a:t>và</a:t>
            </a:r>
            <a:r>
              <a:rPr lang="en-US" sz="2000" dirty="0" smtClean="0">
                <a:solidFill>
                  <a:srgbClr val="000000"/>
                </a:solidFill>
              </a:rPr>
              <a:t> </a:t>
            </a:r>
            <a:r>
              <a:rPr lang="en-US" sz="2000" dirty="0" err="1" smtClean="0">
                <a:solidFill>
                  <a:srgbClr val="000000"/>
                </a:solidFill>
              </a:rPr>
              <a:t>được</a:t>
            </a:r>
            <a:r>
              <a:rPr lang="en-US" sz="2000" dirty="0" smtClean="0">
                <a:solidFill>
                  <a:srgbClr val="000000"/>
                </a:solidFill>
              </a:rPr>
              <a:t> </a:t>
            </a:r>
            <a:r>
              <a:rPr lang="en-US" sz="2000" dirty="0" err="1" smtClean="0">
                <a:solidFill>
                  <a:srgbClr val="000000"/>
                </a:solidFill>
              </a:rPr>
              <a:t>phép</a:t>
            </a:r>
            <a:r>
              <a:rPr lang="en-US" sz="2000" dirty="0" smtClean="0">
                <a:solidFill>
                  <a:srgbClr val="000000"/>
                </a:solidFill>
              </a:rPr>
              <a:t> </a:t>
            </a:r>
            <a:r>
              <a:rPr lang="en-US" sz="2000" dirty="0" err="1" smtClean="0">
                <a:solidFill>
                  <a:srgbClr val="000000"/>
                </a:solidFill>
              </a:rPr>
              <a:t>thực</a:t>
            </a:r>
            <a:r>
              <a:rPr lang="en-US" sz="2000" dirty="0" smtClean="0">
                <a:solidFill>
                  <a:srgbClr val="000000"/>
                </a:solidFill>
              </a:rPr>
              <a:t> </a:t>
            </a:r>
            <a:r>
              <a:rPr lang="en-US" sz="2000" dirty="0" err="1" smtClean="0">
                <a:solidFill>
                  <a:srgbClr val="000000"/>
                </a:solidFill>
              </a:rPr>
              <a:t>hiện</a:t>
            </a:r>
            <a:r>
              <a:rPr lang="en-US" sz="2000" dirty="0" smtClean="0">
                <a:solidFill>
                  <a:srgbClr val="000000"/>
                </a:solidFill>
              </a:rPr>
              <a:t> </a:t>
            </a:r>
            <a:r>
              <a:rPr lang="en-US" sz="2000" dirty="0" err="1" smtClean="0">
                <a:solidFill>
                  <a:srgbClr val="000000"/>
                </a:solidFill>
              </a:rPr>
              <a:t>chức</a:t>
            </a:r>
            <a:r>
              <a:rPr lang="en-US" sz="2000" dirty="0" smtClean="0">
                <a:solidFill>
                  <a:srgbClr val="000000"/>
                </a:solidFill>
              </a:rPr>
              <a:t> </a:t>
            </a:r>
            <a:r>
              <a:rPr lang="en-US" sz="2000" dirty="0" err="1" smtClean="0">
                <a:solidFill>
                  <a:srgbClr val="000000"/>
                </a:solidFill>
              </a:rPr>
              <a:t>năng</a:t>
            </a:r>
            <a:r>
              <a:rPr lang="en-US" sz="2000" dirty="0" smtClean="0">
                <a:solidFill>
                  <a:srgbClr val="000000"/>
                </a:solidFill>
              </a:rPr>
              <a:t> </a:t>
            </a:r>
            <a:r>
              <a:rPr lang="en-US" sz="2000" dirty="0" err="1" smtClean="0">
                <a:solidFill>
                  <a:srgbClr val="000000"/>
                </a:solidFill>
              </a:rPr>
              <a:t>dự</a:t>
            </a:r>
            <a:r>
              <a:rPr lang="en-US" sz="2000" dirty="0" smtClean="0">
                <a:solidFill>
                  <a:srgbClr val="000000"/>
                </a:solidFill>
              </a:rPr>
              <a:t> </a:t>
            </a:r>
            <a:r>
              <a:rPr lang="en-US" sz="2000" dirty="0" err="1" smtClean="0">
                <a:solidFill>
                  <a:srgbClr val="000000"/>
                </a:solidFill>
              </a:rPr>
              <a:t>đoán</a:t>
            </a:r>
            <a:r>
              <a:rPr lang="en-US" sz="2000" dirty="0" smtClean="0">
                <a:solidFill>
                  <a:srgbClr val="000000"/>
                </a:solidFill>
              </a:rPr>
              <a:t> </a:t>
            </a:r>
            <a:r>
              <a:rPr lang="en-US" sz="2000" dirty="0" err="1" smtClean="0">
                <a:solidFill>
                  <a:srgbClr val="000000"/>
                </a:solidFill>
              </a:rPr>
              <a:t>món</a:t>
            </a:r>
            <a:r>
              <a:rPr lang="en-US" sz="2000" dirty="0" smtClean="0">
                <a:solidFill>
                  <a:srgbClr val="000000"/>
                </a:solidFill>
              </a:rPr>
              <a:t> </a:t>
            </a:r>
            <a:r>
              <a:rPr lang="en-US" sz="2000" dirty="0" err="1" smtClean="0">
                <a:solidFill>
                  <a:srgbClr val="000000"/>
                </a:solidFill>
              </a:rPr>
              <a:t>ăn</a:t>
            </a:r>
            <a:r>
              <a:rPr lang="en-US" sz="2000" dirty="0" smtClean="0">
                <a:solidFill>
                  <a:srgbClr val="000000"/>
                </a:solidFill>
              </a:rPr>
              <a:t> </a:t>
            </a:r>
            <a:r>
              <a:rPr lang="en-US" sz="2000" dirty="0" err="1" smtClean="0">
                <a:solidFill>
                  <a:srgbClr val="000000"/>
                </a:solidFill>
              </a:rPr>
              <a:t>cho</a:t>
            </a:r>
            <a:r>
              <a:rPr lang="en-US" sz="2000" dirty="0" smtClean="0">
                <a:solidFill>
                  <a:srgbClr val="000000"/>
                </a:solidFill>
              </a:rPr>
              <a:t> </a:t>
            </a:r>
            <a:r>
              <a:rPr lang="en-US" sz="2000" dirty="0" err="1" smtClean="0">
                <a:solidFill>
                  <a:srgbClr val="000000"/>
                </a:solidFill>
              </a:rPr>
              <a:t>ảnh</a:t>
            </a:r>
            <a:r>
              <a:rPr lang="en-US" sz="2000" dirty="0" smtClean="0">
                <a:solidFill>
                  <a:srgbClr val="000000"/>
                </a:solidFill>
              </a:rPr>
              <a:t>.</a:t>
            </a:r>
          </a:p>
          <a:p>
            <a:pPr marL="285750" lvl="0" indent="-285750" algn="just">
              <a:lnSpc>
                <a:spcPct val="150000"/>
              </a:lnSpc>
              <a:spcAft>
                <a:spcPts val="800"/>
              </a:spcAft>
              <a:buFont typeface="Arial" panose="020B0604020202020204" pitchFamily="34" charset="0"/>
              <a:buChar char="•"/>
            </a:pPr>
            <a:endParaRPr lang="en-US" sz="2000" dirty="0"/>
          </a:p>
          <a:p>
            <a:pPr marL="285750" indent="-285750" algn="just">
              <a:lnSpc>
                <a:spcPct val="150000"/>
              </a:lnSpc>
              <a:spcAft>
                <a:spcPts val="800"/>
              </a:spcAft>
              <a:buFont typeface="Arial" panose="020B0604020202020204" pitchFamily="34" charset="0"/>
              <a:buChar char="•"/>
            </a:pPr>
            <a:endParaRPr lang="en-US" kern="100" dirty="0">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8491306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EA294E-C01C-4E1C-9E68-CE04CAF15E94}"/>
              </a:ext>
            </a:extLst>
          </p:cNvPr>
          <p:cNvSpPr>
            <a:spLocks noGrp="1"/>
          </p:cNvSpPr>
          <p:nvPr>
            <p:ph type="title"/>
          </p:nvPr>
        </p:nvSpPr>
        <p:spPr>
          <a:xfrm>
            <a:off x="552550" y="1068295"/>
            <a:ext cx="11528613" cy="991413"/>
          </a:xfrm>
        </p:spPr>
        <p:txBody>
          <a:bodyPr lIns="91440" tIns="45720" rIns="91440" bIns="45720" anchor="t"/>
          <a:lstStyle/>
          <a:p>
            <a:r>
              <a:rPr lang="en-US" sz="2000" b="0" dirty="0" err="1">
                <a:solidFill>
                  <a:srgbClr val="000000"/>
                </a:solidFill>
              </a:rPr>
              <a:t>Hệ</a:t>
            </a:r>
            <a:r>
              <a:rPr lang="en-US" sz="2000" b="0" dirty="0">
                <a:solidFill>
                  <a:srgbClr val="000000"/>
                </a:solidFill>
              </a:rPr>
              <a:t> </a:t>
            </a:r>
            <a:r>
              <a:rPr lang="en-US" sz="2000" b="0" dirty="0" err="1">
                <a:solidFill>
                  <a:srgbClr val="000000"/>
                </a:solidFill>
              </a:rPr>
              <a:t>thống</a:t>
            </a:r>
            <a:r>
              <a:rPr lang="en-US" sz="2000" b="0" dirty="0">
                <a:solidFill>
                  <a:srgbClr val="000000"/>
                </a:solidFill>
              </a:rPr>
              <a:t> </a:t>
            </a:r>
            <a:r>
              <a:rPr lang="en-US" sz="2000" b="0" dirty="0" err="1">
                <a:solidFill>
                  <a:srgbClr val="000000"/>
                </a:solidFill>
              </a:rPr>
              <a:t>nhận</a:t>
            </a:r>
            <a:r>
              <a:rPr lang="en-US" sz="2000" b="0" dirty="0">
                <a:solidFill>
                  <a:srgbClr val="000000"/>
                </a:solidFill>
              </a:rPr>
              <a:t> </a:t>
            </a:r>
            <a:r>
              <a:rPr lang="en-US" sz="2000" b="0" dirty="0" err="1">
                <a:solidFill>
                  <a:srgbClr val="000000"/>
                </a:solidFill>
              </a:rPr>
              <a:t>diện</a:t>
            </a:r>
            <a:r>
              <a:rPr lang="en-US" sz="2000" b="0" dirty="0">
                <a:solidFill>
                  <a:srgbClr val="000000"/>
                </a:solidFill>
              </a:rPr>
              <a:t> </a:t>
            </a:r>
            <a:r>
              <a:rPr lang="en-US" sz="2000" b="0" dirty="0" err="1">
                <a:solidFill>
                  <a:srgbClr val="000000"/>
                </a:solidFill>
              </a:rPr>
              <a:t>món</a:t>
            </a:r>
            <a:r>
              <a:rPr lang="en-US" sz="2000" b="0" dirty="0">
                <a:solidFill>
                  <a:srgbClr val="000000"/>
                </a:solidFill>
              </a:rPr>
              <a:t> </a:t>
            </a:r>
            <a:r>
              <a:rPr lang="en-US" sz="2000" b="0" dirty="0" err="1">
                <a:solidFill>
                  <a:srgbClr val="000000"/>
                </a:solidFill>
              </a:rPr>
              <a:t>ăn</a:t>
            </a:r>
            <a:r>
              <a:rPr lang="en-US" sz="2000" b="0" dirty="0">
                <a:solidFill>
                  <a:srgbClr val="000000"/>
                </a:solidFill>
              </a:rPr>
              <a:t> </a:t>
            </a:r>
            <a:r>
              <a:rPr lang="en-US" sz="2000" b="0" dirty="0" err="1">
                <a:solidFill>
                  <a:srgbClr val="000000"/>
                </a:solidFill>
              </a:rPr>
              <a:t>sẽ</a:t>
            </a:r>
            <a:r>
              <a:rPr lang="en-US" sz="2000" b="0" dirty="0">
                <a:solidFill>
                  <a:srgbClr val="000000"/>
                </a:solidFill>
              </a:rPr>
              <a:t> </a:t>
            </a:r>
            <a:r>
              <a:rPr lang="en-US" sz="2000" b="0" dirty="0" err="1">
                <a:solidFill>
                  <a:srgbClr val="000000"/>
                </a:solidFill>
              </a:rPr>
              <a:t>bao</a:t>
            </a:r>
            <a:r>
              <a:rPr lang="en-US" sz="2000" b="0" dirty="0">
                <a:solidFill>
                  <a:srgbClr val="000000"/>
                </a:solidFill>
              </a:rPr>
              <a:t> </a:t>
            </a:r>
            <a:r>
              <a:rPr lang="en-US" sz="2000" b="0" dirty="0" err="1">
                <a:solidFill>
                  <a:srgbClr val="000000"/>
                </a:solidFill>
              </a:rPr>
              <a:t>gồm</a:t>
            </a:r>
            <a:r>
              <a:rPr lang="en-US" sz="2000" b="0" dirty="0">
                <a:solidFill>
                  <a:srgbClr val="000000"/>
                </a:solidFill>
              </a:rPr>
              <a:t> 2 </a:t>
            </a:r>
            <a:r>
              <a:rPr lang="en-US" sz="2000" b="0" dirty="0" err="1">
                <a:solidFill>
                  <a:srgbClr val="000000"/>
                </a:solidFill>
              </a:rPr>
              <a:t>thành</a:t>
            </a:r>
            <a:r>
              <a:rPr lang="en-US" sz="2000" b="0" dirty="0">
                <a:solidFill>
                  <a:srgbClr val="000000"/>
                </a:solidFill>
              </a:rPr>
              <a:t> </a:t>
            </a:r>
            <a:r>
              <a:rPr lang="en-US" sz="2000" b="0" dirty="0" err="1">
                <a:solidFill>
                  <a:srgbClr val="000000"/>
                </a:solidFill>
              </a:rPr>
              <a:t>phần</a:t>
            </a:r>
            <a:r>
              <a:rPr lang="en-US" sz="2000" b="0" dirty="0">
                <a:solidFill>
                  <a:srgbClr val="000000"/>
                </a:solidFill>
              </a:rPr>
              <a:t> </a:t>
            </a:r>
            <a:r>
              <a:rPr lang="en-US" sz="2000" b="0" dirty="0" err="1">
                <a:solidFill>
                  <a:srgbClr val="000000"/>
                </a:solidFill>
              </a:rPr>
              <a:t>chính</a:t>
            </a:r>
            <a:r>
              <a:rPr lang="en-US" sz="2000" b="0" dirty="0">
                <a:solidFill>
                  <a:srgbClr val="000000"/>
                </a:solidFill>
              </a:rPr>
              <a:t> </a:t>
            </a:r>
            <a:r>
              <a:rPr lang="en-US" sz="2000" b="0" dirty="0" err="1">
                <a:solidFill>
                  <a:srgbClr val="000000"/>
                </a:solidFill>
              </a:rPr>
              <a:t>đó</a:t>
            </a:r>
            <a:r>
              <a:rPr lang="en-US" sz="2000" b="0" dirty="0">
                <a:solidFill>
                  <a:srgbClr val="000000"/>
                </a:solidFill>
              </a:rPr>
              <a:t> </a:t>
            </a:r>
            <a:r>
              <a:rPr lang="en-US" sz="2000" b="0" dirty="0" err="1">
                <a:solidFill>
                  <a:srgbClr val="000000"/>
                </a:solidFill>
              </a:rPr>
              <a:t>là</a:t>
            </a:r>
            <a:r>
              <a:rPr lang="en-US" sz="2000" b="0" dirty="0">
                <a:solidFill>
                  <a:srgbClr val="000000"/>
                </a:solidFill>
              </a:rPr>
              <a:t>: Frontend </a:t>
            </a:r>
            <a:r>
              <a:rPr lang="en-US" sz="2000" b="0" dirty="0" err="1">
                <a:solidFill>
                  <a:srgbClr val="000000"/>
                </a:solidFill>
              </a:rPr>
              <a:t>và</a:t>
            </a:r>
            <a:r>
              <a:rPr lang="en-US" sz="2000" b="0" dirty="0">
                <a:solidFill>
                  <a:srgbClr val="000000"/>
                </a:solidFill>
              </a:rPr>
              <a:t> Backend </a:t>
            </a:r>
            <a:r>
              <a:rPr lang="en-US" sz="2000" b="0" dirty="0" err="1">
                <a:solidFill>
                  <a:srgbClr val="000000"/>
                </a:solidFill>
              </a:rPr>
              <a:t>tương</a:t>
            </a:r>
            <a:r>
              <a:rPr lang="en-US" sz="2000" b="0" dirty="0">
                <a:solidFill>
                  <a:srgbClr val="000000"/>
                </a:solidFill>
              </a:rPr>
              <a:t> </a:t>
            </a:r>
            <a:r>
              <a:rPr lang="en-US" sz="2000" b="0" dirty="0" err="1">
                <a:solidFill>
                  <a:srgbClr val="000000"/>
                </a:solidFill>
              </a:rPr>
              <a:t>ứng</a:t>
            </a:r>
            <a:r>
              <a:rPr lang="en-US" sz="2000" b="0" dirty="0">
                <a:solidFill>
                  <a:srgbClr val="000000"/>
                </a:solidFill>
              </a:rPr>
              <a:t> </a:t>
            </a:r>
            <a:r>
              <a:rPr lang="en-US" sz="2000" b="0" dirty="0" err="1">
                <a:solidFill>
                  <a:srgbClr val="000000"/>
                </a:solidFill>
              </a:rPr>
              <a:t>với</a:t>
            </a:r>
            <a:r>
              <a:rPr lang="en-US" sz="2000" b="0" dirty="0">
                <a:solidFill>
                  <a:srgbClr val="000000"/>
                </a:solidFill>
              </a:rPr>
              <a:t> 2 </a:t>
            </a:r>
            <a:r>
              <a:rPr lang="en-US" sz="2000" b="0" dirty="0" err="1">
                <a:solidFill>
                  <a:srgbClr val="000000"/>
                </a:solidFill>
              </a:rPr>
              <a:t>phần</a:t>
            </a:r>
            <a:r>
              <a:rPr lang="en-US" sz="2000" b="0" dirty="0">
                <a:solidFill>
                  <a:srgbClr val="000000"/>
                </a:solidFill>
              </a:rPr>
              <a:t> </a:t>
            </a:r>
            <a:r>
              <a:rPr lang="en-US" sz="2000" b="0" dirty="0" err="1">
                <a:solidFill>
                  <a:srgbClr val="000000"/>
                </a:solidFill>
              </a:rPr>
              <a:t>đó</a:t>
            </a:r>
            <a:r>
              <a:rPr lang="en-US" sz="2000" b="0" dirty="0">
                <a:solidFill>
                  <a:srgbClr val="000000"/>
                </a:solidFill>
              </a:rPr>
              <a:t> </a:t>
            </a:r>
            <a:r>
              <a:rPr lang="en-US" sz="2000" b="0" dirty="0" err="1">
                <a:solidFill>
                  <a:srgbClr val="000000"/>
                </a:solidFill>
              </a:rPr>
              <a:t>là</a:t>
            </a:r>
            <a:r>
              <a:rPr lang="en-US" sz="2000" b="0" dirty="0">
                <a:solidFill>
                  <a:srgbClr val="000000"/>
                </a:solidFill>
              </a:rPr>
              <a:t> </a:t>
            </a:r>
            <a:r>
              <a:rPr lang="en-US" sz="2000" b="0" dirty="0" err="1">
                <a:solidFill>
                  <a:srgbClr val="000000"/>
                </a:solidFill>
              </a:rPr>
              <a:t>giao</a:t>
            </a:r>
            <a:r>
              <a:rPr lang="en-US" sz="2000" b="0" dirty="0">
                <a:solidFill>
                  <a:srgbClr val="000000"/>
                </a:solidFill>
              </a:rPr>
              <a:t> </a:t>
            </a:r>
            <a:r>
              <a:rPr lang="en-US" sz="2000" b="0" dirty="0" err="1">
                <a:solidFill>
                  <a:srgbClr val="000000"/>
                </a:solidFill>
              </a:rPr>
              <a:t>diện</a:t>
            </a:r>
            <a:r>
              <a:rPr lang="en-US" sz="2000" b="0" dirty="0">
                <a:solidFill>
                  <a:srgbClr val="000000"/>
                </a:solidFill>
              </a:rPr>
              <a:t> </a:t>
            </a:r>
            <a:r>
              <a:rPr lang="en-US" sz="2000" b="0" dirty="0" err="1">
                <a:solidFill>
                  <a:srgbClr val="000000"/>
                </a:solidFill>
              </a:rPr>
              <a:t>người</a:t>
            </a:r>
            <a:r>
              <a:rPr lang="en-US" sz="2000" b="0" dirty="0">
                <a:solidFill>
                  <a:srgbClr val="000000"/>
                </a:solidFill>
              </a:rPr>
              <a:t> </a:t>
            </a:r>
            <a:r>
              <a:rPr lang="en-US" sz="2000" b="0" dirty="0" err="1">
                <a:solidFill>
                  <a:srgbClr val="000000"/>
                </a:solidFill>
              </a:rPr>
              <a:t>dùng</a:t>
            </a:r>
            <a:r>
              <a:rPr lang="en-US" sz="2000" b="0" dirty="0">
                <a:solidFill>
                  <a:srgbClr val="000000"/>
                </a:solidFill>
              </a:rPr>
              <a:t> </a:t>
            </a:r>
            <a:r>
              <a:rPr lang="en-US" sz="2000" b="0" dirty="0" err="1">
                <a:solidFill>
                  <a:srgbClr val="000000"/>
                </a:solidFill>
              </a:rPr>
              <a:t>và</a:t>
            </a:r>
            <a:r>
              <a:rPr lang="en-US" sz="2000" b="0" dirty="0">
                <a:solidFill>
                  <a:srgbClr val="000000"/>
                </a:solidFill>
              </a:rPr>
              <a:t> </a:t>
            </a:r>
            <a:r>
              <a:rPr lang="en-US" sz="2000" b="0" dirty="0" err="1">
                <a:solidFill>
                  <a:srgbClr val="000000"/>
                </a:solidFill>
              </a:rPr>
              <a:t>phần</a:t>
            </a:r>
            <a:r>
              <a:rPr lang="en-US" sz="2000" b="0" dirty="0">
                <a:solidFill>
                  <a:srgbClr val="000000"/>
                </a:solidFill>
              </a:rPr>
              <a:t> </a:t>
            </a:r>
            <a:r>
              <a:rPr lang="en-US" sz="2000" b="0" dirty="0" err="1">
                <a:solidFill>
                  <a:srgbClr val="000000"/>
                </a:solidFill>
              </a:rPr>
              <a:t>xử</a:t>
            </a:r>
            <a:r>
              <a:rPr lang="en-US" sz="2000" b="0" dirty="0">
                <a:solidFill>
                  <a:srgbClr val="000000"/>
                </a:solidFill>
              </a:rPr>
              <a:t> </a:t>
            </a:r>
            <a:r>
              <a:rPr lang="en-US" sz="2000" b="0" dirty="0" err="1">
                <a:solidFill>
                  <a:srgbClr val="000000"/>
                </a:solidFill>
              </a:rPr>
              <a:t>lý</a:t>
            </a:r>
            <a:r>
              <a:rPr lang="en-US" sz="2000" b="0" dirty="0">
                <a:solidFill>
                  <a:srgbClr val="000000"/>
                </a:solidFill>
              </a:rPr>
              <a:t> </a:t>
            </a:r>
            <a:r>
              <a:rPr lang="en-US" sz="2000" b="0" dirty="0" err="1">
                <a:solidFill>
                  <a:srgbClr val="000000"/>
                </a:solidFill>
              </a:rPr>
              <a:t>nhận</a:t>
            </a:r>
            <a:r>
              <a:rPr lang="en-US" sz="2000" b="0" dirty="0">
                <a:solidFill>
                  <a:srgbClr val="000000"/>
                </a:solidFill>
              </a:rPr>
              <a:t> </a:t>
            </a:r>
            <a:r>
              <a:rPr lang="en-US" sz="2000" b="0" dirty="0" err="1">
                <a:solidFill>
                  <a:srgbClr val="000000"/>
                </a:solidFill>
              </a:rPr>
              <a:t>dạng</a:t>
            </a:r>
            <a:r>
              <a:rPr lang="en-US" sz="2000" b="0" dirty="0"/>
              <a:t>. </a:t>
            </a:r>
            <a:br>
              <a:rPr lang="en-US" sz="2000" b="0" dirty="0"/>
            </a:br>
            <a:endParaRPr lang="en-US" sz="2000" b="0" dirty="0">
              <a:solidFill>
                <a:srgbClr val="000000"/>
              </a:solidFill>
              <a:cs typeface="Aria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162" y="2198256"/>
            <a:ext cx="7062807" cy="3799994"/>
          </a:xfrm>
          <a:prstGeom prst="rect">
            <a:avLst/>
          </a:prstGeom>
        </p:spPr>
      </p:pic>
    </p:spTree>
    <p:extLst>
      <p:ext uri="{BB962C8B-B14F-4D97-AF65-F5344CB8AC3E}">
        <p14:creationId xmlns:p14="http://schemas.microsoft.com/office/powerpoint/2010/main" val="39371323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3728" y="1065506"/>
            <a:ext cx="11532708" cy="590931"/>
          </a:xfrm>
        </p:spPr>
        <p:txBody>
          <a:bodyPr/>
          <a:lstStyle/>
          <a:p>
            <a:r>
              <a:rPr lang="en-US" sz="2000" b="0" dirty="0" err="1" smtClean="0">
                <a:solidFill>
                  <a:srgbClr val="000000"/>
                </a:solidFill>
              </a:rPr>
              <a:t>Một</a:t>
            </a:r>
            <a:r>
              <a:rPr lang="en-US" sz="2000" b="0" dirty="0" smtClean="0">
                <a:solidFill>
                  <a:srgbClr val="000000"/>
                </a:solidFill>
              </a:rPr>
              <a:t> </a:t>
            </a:r>
            <a:r>
              <a:rPr lang="en-US" sz="2000" b="0" dirty="0" err="1" smtClean="0">
                <a:solidFill>
                  <a:srgbClr val="000000"/>
                </a:solidFill>
              </a:rPr>
              <a:t>số</a:t>
            </a:r>
            <a:r>
              <a:rPr lang="en-US" sz="2000" b="0" dirty="0" smtClean="0">
                <a:solidFill>
                  <a:srgbClr val="000000"/>
                </a:solidFill>
              </a:rPr>
              <a:t> </a:t>
            </a:r>
            <a:r>
              <a:rPr lang="en-US" sz="2000" b="0" dirty="0" err="1" smtClean="0">
                <a:solidFill>
                  <a:srgbClr val="000000"/>
                </a:solidFill>
              </a:rPr>
              <a:t>ảnh</a:t>
            </a:r>
            <a:r>
              <a:rPr lang="en-US" sz="2000" b="0" dirty="0" smtClean="0">
                <a:solidFill>
                  <a:srgbClr val="000000"/>
                </a:solidFill>
              </a:rPr>
              <a:t> </a:t>
            </a:r>
            <a:r>
              <a:rPr lang="en-US" sz="2000" b="0" dirty="0" err="1" smtClean="0">
                <a:solidFill>
                  <a:srgbClr val="000000"/>
                </a:solidFill>
              </a:rPr>
              <a:t>giao</a:t>
            </a:r>
            <a:r>
              <a:rPr lang="en-US" sz="2000" b="0" dirty="0" smtClean="0">
                <a:solidFill>
                  <a:srgbClr val="000000"/>
                </a:solidFill>
              </a:rPr>
              <a:t> </a:t>
            </a:r>
            <a:r>
              <a:rPr lang="en-US" sz="2000" b="0" dirty="0" err="1" smtClean="0">
                <a:solidFill>
                  <a:srgbClr val="000000"/>
                </a:solidFill>
              </a:rPr>
              <a:t>diện</a:t>
            </a:r>
            <a:r>
              <a:rPr lang="en-US" sz="2000" b="0" dirty="0" smtClean="0">
                <a:solidFill>
                  <a:srgbClr val="000000"/>
                </a:solidFill>
              </a:rPr>
              <a:t> </a:t>
            </a:r>
            <a:r>
              <a:rPr lang="en-US" sz="2000" b="0" dirty="0" err="1" smtClean="0">
                <a:solidFill>
                  <a:srgbClr val="000000"/>
                </a:solidFill>
              </a:rPr>
              <a:t>của</a:t>
            </a:r>
            <a:r>
              <a:rPr lang="en-US" sz="2000" b="0" dirty="0">
                <a:solidFill>
                  <a:srgbClr val="000000"/>
                </a:solidFill>
              </a:rPr>
              <a:t> </a:t>
            </a:r>
            <a:r>
              <a:rPr lang="en-US" sz="2000" b="0" dirty="0" err="1">
                <a:solidFill>
                  <a:srgbClr val="000000"/>
                </a:solidFill>
              </a:rPr>
              <a:t>ứ</a:t>
            </a:r>
            <a:r>
              <a:rPr lang="en-US" sz="2000" b="0" dirty="0" err="1" smtClean="0">
                <a:solidFill>
                  <a:srgbClr val="000000"/>
                </a:solidFill>
              </a:rPr>
              <a:t>ng</a:t>
            </a:r>
            <a:r>
              <a:rPr lang="en-US" sz="2000" b="0" dirty="0" smtClean="0">
                <a:solidFill>
                  <a:srgbClr val="000000"/>
                </a:solidFill>
              </a:rPr>
              <a:t> </a:t>
            </a:r>
            <a:r>
              <a:rPr lang="en-US" sz="2000" b="0" dirty="0" err="1" smtClean="0">
                <a:solidFill>
                  <a:srgbClr val="000000"/>
                </a:solidFill>
              </a:rPr>
              <a:t>dụng</a:t>
            </a:r>
            <a:r>
              <a:rPr lang="en-US" sz="2000" b="0" dirty="0">
                <a:solidFill>
                  <a:srgbClr val="000000"/>
                </a:solidFill>
              </a:rPr>
              <a:t/>
            </a:r>
            <a:br>
              <a:rPr lang="en-US" sz="2000" b="0" dirty="0">
                <a:solidFill>
                  <a:srgbClr val="000000"/>
                </a:solidFill>
              </a:rPr>
            </a:br>
            <a:endParaRPr lang="en-US" sz="2000" b="0" dirty="0">
              <a:solidFill>
                <a:srgbClr val="00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3746" y="1613602"/>
            <a:ext cx="2818015" cy="500298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29" y="1613602"/>
            <a:ext cx="2826327" cy="500298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9619" y="1570767"/>
            <a:ext cx="2863735" cy="500298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4250" y="1570766"/>
            <a:ext cx="2863735" cy="5002981"/>
          </a:xfrm>
          <a:prstGeom prst="rect">
            <a:avLst/>
          </a:prstGeom>
        </p:spPr>
      </p:pic>
    </p:spTree>
    <p:extLst>
      <p:ext uri="{BB962C8B-B14F-4D97-AF65-F5344CB8AC3E}">
        <p14:creationId xmlns:p14="http://schemas.microsoft.com/office/powerpoint/2010/main" val="7974388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3600" kern="1200" dirty="0">
                <a:solidFill>
                  <a:srgbClr val="FFFFFF"/>
                </a:solidFill>
                <a:latin typeface="+mj-lt"/>
                <a:ea typeface="+mj-ea"/>
                <a:cs typeface="+mj-cs"/>
              </a:rPr>
              <a:t>4. KẾT LUẬN</a:t>
            </a:r>
          </a:p>
        </p:txBody>
      </p:sp>
      <p:sp>
        <p:nvSpPr>
          <p:cNvPr id="22" name="Arc 21">
            <a:extLst>
              <a:ext uri="{FF2B5EF4-FFF2-40B4-BE49-F238E27FC236}">
                <a16:creationId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4A44CF05-5A9F-481F-A136-F6D0E5D963F5}"/>
              </a:ext>
            </a:extLst>
          </p:cNvPr>
          <p:cNvSpPr txBox="1"/>
          <p:nvPr/>
        </p:nvSpPr>
        <p:spPr>
          <a:xfrm>
            <a:off x="4167272" y="751281"/>
            <a:ext cx="7158499" cy="650388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114300">
              <a:lnSpc>
                <a:spcPct val="90000"/>
              </a:lnSpc>
              <a:spcAft>
                <a:spcPts val="600"/>
              </a:spcAft>
            </a:pPr>
            <a:endParaRPr lang="en-US" sz="2000" dirty="0" smtClean="0"/>
          </a:p>
          <a:p>
            <a:pPr marL="114300">
              <a:lnSpc>
                <a:spcPct val="90000"/>
              </a:lnSpc>
              <a:spcAft>
                <a:spcPts val="600"/>
              </a:spcAft>
            </a:pPr>
            <a:endParaRPr lang="en-US" sz="2000" dirty="0"/>
          </a:p>
          <a:p>
            <a:pPr marL="114300">
              <a:lnSpc>
                <a:spcPct val="90000"/>
              </a:lnSpc>
              <a:spcAft>
                <a:spcPts val="600"/>
              </a:spcAft>
            </a:pPr>
            <a:endParaRPr lang="en-US" sz="2000" dirty="0" smtClean="0"/>
          </a:p>
          <a:p>
            <a:pPr marL="114300">
              <a:lnSpc>
                <a:spcPct val="90000"/>
              </a:lnSpc>
              <a:spcAft>
                <a:spcPts val="600"/>
              </a:spcAft>
            </a:pPr>
            <a:endParaRPr lang="en-US" sz="2000" dirty="0" smtClean="0"/>
          </a:p>
          <a:p>
            <a:pPr marL="114300">
              <a:lnSpc>
                <a:spcPct val="90000"/>
              </a:lnSpc>
              <a:spcAft>
                <a:spcPts val="600"/>
              </a:spcAft>
            </a:pPr>
            <a:endParaRPr lang="en-US" sz="2000" dirty="0" smtClean="0"/>
          </a:p>
          <a:p>
            <a:pPr marL="114300">
              <a:lnSpc>
                <a:spcPct val="90000"/>
              </a:lnSpc>
              <a:spcAft>
                <a:spcPts val="600"/>
              </a:spcAft>
            </a:pPr>
            <a:r>
              <a:rPr lang="en-US" sz="2000" dirty="0" err="1" smtClean="0">
                <a:solidFill>
                  <a:srgbClr val="000000"/>
                </a:solidFill>
              </a:rPr>
              <a:t>Mặt</a:t>
            </a:r>
            <a:r>
              <a:rPr lang="en-US" sz="2000" dirty="0" smtClean="0">
                <a:solidFill>
                  <a:srgbClr val="000000"/>
                </a:solidFill>
              </a:rPr>
              <a:t> </a:t>
            </a:r>
            <a:r>
              <a:rPr lang="en-US" sz="2000" dirty="0" err="1" smtClean="0">
                <a:solidFill>
                  <a:srgbClr val="000000"/>
                </a:solidFill>
              </a:rPr>
              <a:t>lý</a:t>
            </a:r>
            <a:r>
              <a:rPr lang="en-US" sz="2000" dirty="0" smtClean="0">
                <a:solidFill>
                  <a:srgbClr val="000000"/>
                </a:solidFill>
              </a:rPr>
              <a:t> </a:t>
            </a:r>
            <a:r>
              <a:rPr lang="en-US" sz="2000" dirty="0" err="1" smtClean="0">
                <a:solidFill>
                  <a:srgbClr val="000000"/>
                </a:solidFill>
              </a:rPr>
              <a:t>thuyết</a:t>
            </a:r>
            <a:r>
              <a:rPr lang="en-US" sz="2000" dirty="0" smtClean="0">
                <a:solidFill>
                  <a:srgbClr val="000000"/>
                </a:solidFill>
              </a:rPr>
              <a:t>:</a:t>
            </a:r>
          </a:p>
          <a:p>
            <a:pPr marL="457200" indent="-342900">
              <a:lnSpc>
                <a:spcPct val="90000"/>
              </a:lnSpc>
              <a:spcAft>
                <a:spcPts val="600"/>
              </a:spcAft>
              <a:buFont typeface="Arial" panose="020B0604020202020204" pitchFamily="34" charset="0"/>
              <a:buChar char="•"/>
            </a:pPr>
            <a:r>
              <a:rPr lang="en-US" sz="2000" dirty="0" err="1" smtClean="0">
                <a:solidFill>
                  <a:srgbClr val="000000"/>
                </a:solidFill>
              </a:rPr>
              <a:t>Tìm</a:t>
            </a:r>
            <a:r>
              <a:rPr lang="en-US" sz="2000" dirty="0" smtClean="0">
                <a:solidFill>
                  <a:srgbClr val="000000"/>
                </a:solidFill>
              </a:rPr>
              <a:t> </a:t>
            </a:r>
            <a:r>
              <a:rPr lang="en-US" sz="2000" dirty="0" err="1" smtClean="0">
                <a:solidFill>
                  <a:srgbClr val="000000"/>
                </a:solidFill>
              </a:rPr>
              <a:t>hiểu</a:t>
            </a:r>
            <a:r>
              <a:rPr lang="en-US" sz="2000" dirty="0" smtClean="0">
                <a:solidFill>
                  <a:srgbClr val="000000"/>
                </a:solidFill>
              </a:rPr>
              <a:t> </a:t>
            </a:r>
            <a:r>
              <a:rPr lang="en-US" sz="2000" dirty="0" err="1" smtClean="0">
                <a:solidFill>
                  <a:srgbClr val="000000"/>
                </a:solidFill>
              </a:rPr>
              <a:t>được</a:t>
            </a:r>
            <a:r>
              <a:rPr lang="en-US" sz="2000" dirty="0" smtClean="0">
                <a:solidFill>
                  <a:srgbClr val="000000"/>
                </a:solidFill>
              </a:rPr>
              <a:t> </a:t>
            </a:r>
            <a:r>
              <a:rPr lang="en-US" sz="2000" dirty="0" err="1" smtClean="0">
                <a:solidFill>
                  <a:srgbClr val="000000"/>
                </a:solidFill>
              </a:rPr>
              <a:t>kiến</a:t>
            </a:r>
            <a:r>
              <a:rPr lang="en-US" sz="2000" dirty="0" smtClean="0">
                <a:solidFill>
                  <a:srgbClr val="000000"/>
                </a:solidFill>
              </a:rPr>
              <a:t> </a:t>
            </a:r>
            <a:r>
              <a:rPr lang="en-US" sz="2000" dirty="0" err="1" smtClean="0">
                <a:solidFill>
                  <a:srgbClr val="000000"/>
                </a:solidFill>
              </a:rPr>
              <a:t>thức</a:t>
            </a:r>
            <a:r>
              <a:rPr lang="en-US" sz="2000" dirty="0" smtClean="0">
                <a:solidFill>
                  <a:srgbClr val="000000"/>
                </a:solidFill>
              </a:rPr>
              <a:t> </a:t>
            </a:r>
            <a:r>
              <a:rPr lang="en-US" sz="2000" dirty="0" err="1" smtClean="0">
                <a:solidFill>
                  <a:srgbClr val="000000"/>
                </a:solidFill>
              </a:rPr>
              <a:t>liên</a:t>
            </a:r>
            <a:r>
              <a:rPr lang="en-US" sz="2000" dirty="0" smtClean="0">
                <a:solidFill>
                  <a:srgbClr val="000000"/>
                </a:solidFill>
              </a:rPr>
              <a:t> </a:t>
            </a:r>
            <a:r>
              <a:rPr lang="en-US" sz="2000" dirty="0" err="1" smtClean="0">
                <a:solidFill>
                  <a:srgbClr val="000000"/>
                </a:solidFill>
              </a:rPr>
              <a:t>quan</a:t>
            </a:r>
            <a:r>
              <a:rPr lang="en-US" sz="2000" dirty="0" smtClean="0">
                <a:solidFill>
                  <a:srgbClr val="000000"/>
                </a:solidFill>
              </a:rPr>
              <a:t> </a:t>
            </a:r>
            <a:r>
              <a:rPr lang="en-US" sz="2000" dirty="0" err="1" smtClean="0">
                <a:solidFill>
                  <a:srgbClr val="000000"/>
                </a:solidFill>
              </a:rPr>
              <a:t>đến</a:t>
            </a:r>
            <a:r>
              <a:rPr lang="en-US" sz="2000" dirty="0" smtClean="0">
                <a:solidFill>
                  <a:srgbClr val="000000"/>
                </a:solidFill>
              </a:rPr>
              <a:t> AI, </a:t>
            </a:r>
            <a:r>
              <a:rPr lang="en-US" sz="2000" dirty="0" err="1" smtClean="0">
                <a:solidFill>
                  <a:srgbClr val="000000"/>
                </a:solidFill>
              </a:rPr>
              <a:t>học</a:t>
            </a:r>
            <a:r>
              <a:rPr lang="en-US" sz="2000" dirty="0" smtClean="0">
                <a:solidFill>
                  <a:srgbClr val="000000"/>
                </a:solidFill>
              </a:rPr>
              <a:t> </a:t>
            </a:r>
            <a:r>
              <a:rPr lang="en-US" sz="2000" dirty="0" err="1" smtClean="0">
                <a:solidFill>
                  <a:srgbClr val="000000"/>
                </a:solidFill>
              </a:rPr>
              <a:t>máy</a:t>
            </a:r>
            <a:r>
              <a:rPr lang="en-US" sz="2000" dirty="0" smtClean="0">
                <a:solidFill>
                  <a:srgbClr val="000000"/>
                </a:solidFill>
              </a:rPr>
              <a:t>, </a:t>
            </a:r>
            <a:r>
              <a:rPr lang="en-US" sz="2000" dirty="0" err="1" smtClean="0">
                <a:solidFill>
                  <a:srgbClr val="000000"/>
                </a:solidFill>
              </a:rPr>
              <a:t>học</a:t>
            </a:r>
            <a:r>
              <a:rPr lang="en-US" sz="2000" dirty="0" smtClean="0">
                <a:solidFill>
                  <a:srgbClr val="000000"/>
                </a:solidFill>
              </a:rPr>
              <a:t> </a:t>
            </a:r>
            <a:r>
              <a:rPr lang="en-US" sz="2000" dirty="0" err="1" smtClean="0">
                <a:solidFill>
                  <a:srgbClr val="000000"/>
                </a:solidFill>
              </a:rPr>
              <a:t>sâu</a:t>
            </a:r>
            <a:endParaRPr lang="en-US" sz="2000" dirty="0">
              <a:solidFill>
                <a:srgbClr val="000000"/>
              </a:solidFill>
            </a:endParaRPr>
          </a:p>
          <a:p>
            <a:pPr marL="114300">
              <a:lnSpc>
                <a:spcPct val="90000"/>
              </a:lnSpc>
              <a:spcAft>
                <a:spcPts val="600"/>
              </a:spcAft>
            </a:pPr>
            <a:endParaRPr lang="en-US" sz="2000" dirty="0">
              <a:solidFill>
                <a:srgbClr val="000000"/>
              </a:solidFill>
            </a:endParaRPr>
          </a:p>
          <a:p>
            <a:pPr marL="457200" indent="-342900">
              <a:lnSpc>
                <a:spcPct val="90000"/>
              </a:lnSpc>
              <a:spcAft>
                <a:spcPts val="600"/>
              </a:spcAft>
              <a:buFont typeface="Arial" panose="020B0604020202020204" pitchFamily="34" charset="0"/>
              <a:buChar char="•"/>
            </a:pPr>
            <a:r>
              <a:rPr lang="en-US" sz="2000" dirty="0" err="1" smtClean="0">
                <a:solidFill>
                  <a:srgbClr val="000000"/>
                </a:solidFill>
              </a:rPr>
              <a:t>Nắm</a:t>
            </a:r>
            <a:r>
              <a:rPr lang="en-US" sz="2000" dirty="0" smtClean="0">
                <a:solidFill>
                  <a:srgbClr val="000000"/>
                </a:solidFill>
              </a:rPr>
              <a:t> </a:t>
            </a:r>
            <a:r>
              <a:rPr lang="en-US" sz="2000" dirty="0" err="1" smtClean="0">
                <a:solidFill>
                  <a:srgbClr val="000000"/>
                </a:solidFill>
              </a:rPr>
              <a:t>bắt</a:t>
            </a:r>
            <a:r>
              <a:rPr lang="en-US" sz="2000" dirty="0" smtClean="0">
                <a:solidFill>
                  <a:srgbClr val="000000"/>
                </a:solidFill>
              </a:rPr>
              <a:t> </a:t>
            </a:r>
            <a:r>
              <a:rPr lang="en-US" sz="2000" dirty="0" err="1" smtClean="0">
                <a:solidFill>
                  <a:srgbClr val="000000"/>
                </a:solidFill>
              </a:rPr>
              <a:t>cách</a:t>
            </a:r>
            <a:r>
              <a:rPr lang="en-US" sz="2000" dirty="0" smtClean="0">
                <a:solidFill>
                  <a:srgbClr val="000000"/>
                </a:solidFill>
              </a:rPr>
              <a:t> </a:t>
            </a:r>
            <a:r>
              <a:rPr lang="en-US" sz="2000" dirty="0" err="1" smtClean="0">
                <a:solidFill>
                  <a:srgbClr val="000000"/>
                </a:solidFill>
              </a:rPr>
              <a:t>hoạt</a:t>
            </a:r>
            <a:r>
              <a:rPr lang="en-US" sz="2000" dirty="0" smtClean="0">
                <a:solidFill>
                  <a:srgbClr val="000000"/>
                </a:solidFill>
              </a:rPr>
              <a:t> </a:t>
            </a:r>
            <a:r>
              <a:rPr lang="en-US" sz="2000" dirty="0" err="1" smtClean="0">
                <a:solidFill>
                  <a:srgbClr val="000000"/>
                </a:solidFill>
              </a:rPr>
              <a:t>động</a:t>
            </a:r>
            <a:r>
              <a:rPr lang="en-US" sz="2000" dirty="0" smtClean="0">
                <a:solidFill>
                  <a:srgbClr val="000000"/>
                </a:solidFill>
              </a:rPr>
              <a:t> </a:t>
            </a:r>
            <a:r>
              <a:rPr lang="en-US" sz="2000" dirty="0" err="1" smtClean="0">
                <a:solidFill>
                  <a:srgbClr val="000000"/>
                </a:solidFill>
              </a:rPr>
              <a:t>các</a:t>
            </a:r>
            <a:r>
              <a:rPr lang="en-US" sz="2000" dirty="0" smtClean="0">
                <a:solidFill>
                  <a:srgbClr val="000000"/>
                </a:solidFill>
              </a:rPr>
              <a:t> </a:t>
            </a:r>
            <a:r>
              <a:rPr lang="en-US" sz="2000" dirty="0" err="1" smtClean="0">
                <a:solidFill>
                  <a:srgbClr val="000000"/>
                </a:solidFill>
              </a:rPr>
              <a:t>mô</a:t>
            </a:r>
            <a:r>
              <a:rPr lang="en-US" sz="2000" dirty="0" smtClean="0">
                <a:solidFill>
                  <a:srgbClr val="000000"/>
                </a:solidFill>
              </a:rPr>
              <a:t> </a:t>
            </a:r>
            <a:r>
              <a:rPr lang="en-US" sz="2000" dirty="0" err="1" smtClean="0">
                <a:solidFill>
                  <a:srgbClr val="000000"/>
                </a:solidFill>
              </a:rPr>
              <a:t>hình</a:t>
            </a:r>
            <a:r>
              <a:rPr lang="en-US" sz="2000" dirty="0" smtClean="0">
                <a:solidFill>
                  <a:srgbClr val="000000"/>
                </a:solidFill>
              </a:rPr>
              <a:t> </a:t>
            </a:r>
            <a:r>
              <a:rPr lang="en-US" sz="2000" dirty="0" err="1" smtClean="0">
                <a:solidFill>
                  <a:srgbClr val="000000"/>
                </a:solidFill>
              </a:rPr>
              <a:t>mạng</a:t>
            </a:r>
            <a:r>
              <a:rPr lang="en-US" sz="2000" dirty="0" smtClean="0">
                <a:solidFill>
                  <a:srgbClr val="000000"/>
                </a:solidFill>
              </a:rPr>
              <a:t> </a:t>
            </a:r>
            <a:r>
              <a:rPr lang="en-US" sz="2000" dirty="0" err="1" smtClean="0">
                <a:solidFill>
                  <a:srgbClr val="000000"/>
                </a:solidFill>
              </a:rPr>
              <a:t>và</a:t>
            </a:r>
            <a:r>
              <a:rPr lang="en-US" sz="2000" dirty="0" smtClean="0">
                <a:solidFill>
                  <a:srgbClr val="000000"/>
                </a:solidFill>
              </a:rPr>
              <a:t> </a:t>
            </a:r>
            <a:r>
              <a:rPr lang="en-US" sz="2000" dirty="0" err="1" smtClean="0">
                <a:solidFill>
                  <a:srgbClr val="000000"/>
                </a:solidFill>
              </a:rPr>
              <a:t>cấu</a:t>
            </a:r>
            <a:r>
              <a:rPr lang="en-US" sz="2000" dirty="0" smtClean="0">
                <a:solidFill>
                  <a:srgbClr val="000000"/>
                </a:solidFill>
              </a:rPr>
              <a:t> </a:t>
            </a:r>
            <a:r>
              <a:rPr lang="en-US" sz="2000" dirty="0" err="1" smtClean="0">
                <a:solidFill>
                  <a:srgbClr val="000000"/>
                </a:solidFill>
              </a:rPr>
              <a:t>trúc</a:t>
            </a:r>
            <a:r>
              <a:rPr lang="en-US" sz="2000" dirty="0" smtClean="0">
                <a:solidFill>
                  <a:srgbClr val="000000"/>
                </a:solidFill>
              </a:rPr>
              <a:t> </a:t>
            </a:r>
            <a:r>
              <a:rPr lang="en-US" sz="2000" dirty="0" err="1" smtClean="0">
                <a:solidFill>
                  <a:srgbClr val="000000"/>
                </a:solidFill>
              </a:rPr>
              <a:t>mạng</a:t>
            </a:r>
            <a:r>
              <a:rPr lang="en-US" sz="2000" dirty="0" smtClean="0">
                <a:solidFill>
                  <a:srgbClr val="000000"/>
                </a:solidFill>
              </a:rPr>
              <a:t> </a:t>
            </a:r>
            <a:r>
              <a:rPr lang="en-US" sz="2000" dirty="0" err="1" smtClean="0">
                <a:solidFill>
                  <a:srgbClr val="000000"/>
                </a:solidFill>
              </a:rPr>
              <a:t>trong</a:t>
            </a:r>
            <a:r>
              <a:rPr lang="en-US" sz="2000" dirty="0" smtClean="0">
                <a:solidFill>
                  <a:srgbClr val="000000"/>
                </a:solidFill>
              </a:rPr>
              <a:t> </a:t>
            </a:r>
            <a:r>
              <a:rPr lang="en-US" sz="2000" dirty="0" err="1" smtClean="0">
                <a:solidFill>
                  <a:srgbClr val="000000"/>
                </a:solidFill>
              </a:rPr>
              <a:t>học</a:t>
            </a:r>
            <a:r>
              <a:rPr lang="en-US" sz="2000" dirty="0" smtClean="0">
                <a:solidFill>
                  <a:srgbClr val="000000"/>
                </a:solidFill>
              </a:rPr>
              <a:t> </a:t>
            </a:r>
            <a:r>
              <a:rPr lang="en-US" sz="2000" dirty="0" err="1" smtClean="0">
                <a:solidFill>
                  <a:srgbClr val="000000"/>
                </a:solidFill>
              </a:rPr>
              <a:t>sâu</a:t>
            </a:r>
            <a:r>
              <a:rPr lang="en-US" sz="2000" dirty="0" smtClean="0">
                <a:solidFill>
                  <a:srgbClr val="000000"/>
                </a:solidFill>
              </a:rPr>
              <a:t>, </a:t>
            </a:r>
            <a:r>
              <a:rPr lang="en-US" sz="2000" dirty="0" err="1" smtClean="0">
                <a:solidFill>
                  <a:srgbClr val="000000"/>
                </a:solidFill>
              </a:rPr>
              <a:t>nhất</a:t>
            </a:r>
            <a:r>
              <a:rPr lang="en-US" sz="2000" dirty="0" smtClean="0">
                <a:solidFill>
                  <a:srgbClr val="000000"/>
                </a:solidFill>
              </a:rPr>
              <a:t> </a:t>
            </a:r>
            <a:r>
              <a:rPr lang="en-US" sz="2000" dirty="0" err="1" smtClean="0">
                <a:solidFill>
                  <a:srgbClr val="000000"/>
                </a:solidFill>
              </a:rPr>
              <a:t>là</a:t>
            </a:r>
            <a:r>
              <a:rPr lang="en-US" sz="2000" dirty="0" smtClean="0">
                <a:solidFill>
                  <a:srgbClr val="000000"/>
                </a:solidFill>
              </a:rPr>
              <a:t> </a:t>
            </a:r>
            <a:r>
              <a:rPr lang="en-US" sz="2000" dirty="0" err="1" smtClean="0">
                <a:solidFill>
                  <a:srgbClr val="000000"/>
                </a:solidFill>
              </a:rPr>
              <a:t>các</a:t>
            </a:r>
            <a:r>
              <a:rPr lang="en-US" sz="2000" dirty="0" smtClean="0">
                <a:solidFill>
                  <a:srgbClr val="000000"/>
                </a:solidFill>
              </a:rPr>
              <a:t> </a:t>
            </a:r>
            <a:r>
              <a:rPr lang="en-US" sz="2000" dirty="0" err="1" smtClean="0">
                <a:solidFill>
                  <a:srgbClr val="000000"/>
                </a:solidFill>
              </a:rPr>
              <a:t>mô</a:t>
            </a:r>
            <a:r>
              <a:rPr lang="en-US" sz="2000" dirty="0" smtClean="0">
                <a:solidFill>
                  <a:srgbClr val="000000"/>
                </a:solidFill>
              </a:rPr>
              <a:t> </a:t>
            </a:r>
            <a:r>
              <a:rPr lang="en-US" sz="2000" dirty="0" err="1" smtClean="0">
                <a:solidFill>
                  <a:srgbClr val="000000"/>
                </a:solidFill>
              </a:rPr>
              <a:t>hình</a:t>
            </a:r>
            <a:r>
              <a:rPr lang="en-US" sz="2000" dirty="0" smtClean="0">
                <a:solidFill>
                  <a:srgbClr val="000000"/>
                </a:solidFill>
              </a:rPr>
              <a:t> </a:t>
            </a:r>
            <a:r>
              <a:rPr lang="en-US" sz="2000" dirty="0" err="1" smtClean="0">
                <a:solidFill>
                  <a:srgbClr val="000000"/>
                </a:solidFill>
              </a:rPr>
              <a:t>liên</a:t>
            </a:r>
            <a:r>
              <a:rPr lang="en-US" sz="2000" dirty="0" smtClean="0">
                <a:solidFill>
                  <a:srgbClr val="000000"/>
                </a:solidFill>
              </a:rPr>
              <a:t> </a:t>
            </a:r>
            <a:r>
              <a:rPr lang="en-US" sz="2000" dirty="0" err="1" smtClean="0">
                <a:solidFill>
                  <a:srgbClr val="000000"/>
                </a:solidFill>
              </a:rPr>
              <a:t>quan</a:t>
            </a:r>
            <a:r>
              <a:rPr lang="en-US" sz="2000" dirty="0" smtClean="0">
                <a:solidFill>
                  <a:srgbClr val="000000"/>
                </a:solidFill>
              </a:rPr>
              <a:t> </a:t>
            </a:r>
            <a:r>
              <a:rPr lang="en-US" sz="2000" dirty="0" err="1" smtClean="0">
                <a:solidFill>
                  <a:srgbClr val="000000"/>
                </a:solidFill>
              </a:rPr>
              <a:t>đến</a:t>
            </a:r>
            <a:r>
              <a:rPr lang="en-US" sz="2000" dirty="0" smtClean="0">
                <a:solidFill>
                  <a:srgbClr val="000000"/>
                </a:solidFill>
              </a:rPr>
              <a:t> </a:t>
            </a:r>
            <a:r>
              <a:rPr lang="en-US" sz="2000" dirty="0" err="1" smtClean="0">
                <a:solidFill>
                  <a:srgbClr val="000000"/>
                </a:solidFill>
              </a:rPr>
              <a:t>nhân</a:t>
            </a:r>
            <a:r>
              <a:rPr lang="en-US" sz="2000" dirty="0" smtClean="0">
                <a:solidFill>
                  <a:srgbClr val="000000"/>
                </a:solidFill>
              </a:rPr>
              <a:t> </a:t>
            </a:r>
            <a:r>
              <a:rPr lang="en-US" sz="2000" dirty="0" err="1" smtClean="0">
                <a:solidFill>
                  <a:srgbClr val="000000"/>
                </a:solidFill>
              </a:rPr>
              <a:t>dạng</a:t>
            </a:r>
            <a:r>
              <a:rPr lang="en-US" sz="2000" dirty="0" smtClean="0">
                <a:solidFill>
                  <a:srgbClr val="000000"/>
                </a:solidFill>
              </a:rPr>
              <a:t> </a:t>
            </a:r>
            <a:r>
              <a:rPr lang="en-US" sz="2000" dirty="0" err="1" smtClean="0">
                <a:solidFill>
                  <a:srgbClr val="000000"/>
                </a:solidFill>
              </a:rPr>
              <a:t>ảnh</a:t>
            </a:r>
            <a:endParaRPr lang="en-US" sz="2000" dirty="0" smtClean="0">
              <a:solidFill>
                <a:srgbClr val="000000"/>
              </a:solidFill>
            </a:endParaRPr>
          </a:p>
          <a:p>
            <a:pPr marL="114300">
              <a:lnSpc>
                <a:spcPct val="90000"/>
              </a:lnSpc>
              <a:spcAft>
                <a:spcPts val="600"/>
              </a:spcAft>
            </a:pPr>
            <a:endParaRPr lang="en-US" sz="2000" dirty="0" smtClean="0">
              <a:solidFill>
                <a:srgbClr val="000000"/>
              </a:solidFill>
            </a:endParaRPr>
          </a:p>
          <a:p>
            <a:pPr marL="457200" indent="-342900">
              <a:lnSpc>
                <a:spcPct val="90000"/>
              </a:lnSpc>
              <a:spcAft>
                <a:spcPts val="600"/>
              </a:spcAft>
              <a:buFont typeface="Arial" panose="020B0604020202020204" pitchFamily="34" charset="0"/>
              <a:buChar char="•"/>
            </a:pPr>
            <a:r>
              <a:rPr lang="en-US" sz="2000" dirty="0" err="1" smtClean="0">
                <a:solidFill>
                  <a:srgbClr val="000000"/>
                </a:solidFill>
              </a:rPr>
              <a:t>Hiểu</a:t>
            </a:r>
            <a:r>
              <a:rPr lang="en-US" sz="2000" dirty="0" smtClean="0">
                <a:solidFill>
                  <a:srgbClr val="000000"/>
                </a:solidFill>
              </a:rPr>
              <a:t> </a:t>
            </a:r>
            <a:r>
              <a:rPr lang="en-US" sz="2000" dirty="0" err="1" smtClean="0">
                <a:solidFill>
                  <a:srgbClr val="000000"/>
                </a:solidFill>
              </a:rPr>
              <a:t>biết</a:t>
            </a:r>
            <a:r>
              <a:rPr lang="en-US" sz="2000" dirty="0" smtClean="0">
                <a:solidFill>
                  <a:srgbClr val="000000"/>
                </a:solidFill>
              </a:rPr>
              <a:t> </a:t>
            </a:r>
            <a:r>
              <a:rPr lang="en-US" sz="2000" dirty="0" err="1" smtClean="0">
                <a:solidFill>
                  <a:srgbClr val="000000"/>
                </a:solidFill>
              </a:rPr>
              <a:t>thêm</a:t>
            </a:r>
            <a:r>
              <a:rPr lang="en-US" sz="2000" dirty="0" smtClean="0">
                <a:solidFill>
                  <a:srgbClr val="000000"/>
                </a:solidFill>
              </a:rPr>
              <a:t> </a:t>
            </a:r>
            <a:r>
              <a:rPr lang="en-US" sz="2000" dirty="0" err="1" smtClean="0">
                <a:solidFill>
                  <a:srgbClr val="000000"/>
                </a:solidFill>
              </a:rPr>
              <a:t>về</a:t>
            </a:r>
            <a:r>
              <a:rPr lang="en-US" sz="2000" dirty="0" smtClean="0">
                <a:solidFill>
                  <a:srgbClr val="000000"/>
                </a:solidFill>
              </a:rPr>
              <a:t> </a:t>
            </a:r>
            <a:r>
              <a:rPr lang="en-US" sz="2000" dirty="0" err="1" smtClean="0">
                <a:solidFill>
                  <a:srgbClr val="000000"/>
                </a:solidFill>
              </a:rPr>
              <a:t>các</a:t>
            </a:r>
            <a:r>
              <a:rPr lang="en-US" sz="2000" dirty="0" smtClean="0">
                <a:solidFill>
                  <a:srgbClr val="000000"/>
                </a:solidFill>
              </a:rPr>
              <a:t> </a:t>
            </a:r>
            <a:r>
              <a:rPr lang="en-US" sz="2000" dirty="0" err="1" smtClean="0">
                <a:solidFill>
                  <a:srgbClr val="000000"/>
                </a:solidFill>
              </a:rPr>
              <a:t>ngôn</a:t>
            </a:r>
            <a:r>
              <a:rPr lang="en-US" sz="2000" dirty="0" smtClean="0">
                <a:solidFill>
                  <a:srgbClr val="000000"/>
                </a:solidFill>
              </a:rPr>
              <a:t> </a:t>
            </a:r>
            <a:r>
              <a:rPr lang="en-US" sz="2000" dirty="0" err="1" smtClean="0">
                <a:solidFill>
                  <a:srgbClr val="000000"/>
                </a:solidFill>
              </a:rPr>
              <a:t>ngữ</a:t>
            </a:r>
            <a:r>
              <a:rPr lang="en-US" sz="2000" dirty="0" smtClean="0">
                <a:solidFill>
                  <a:srgbClr val="000000"/>
                </a:solidFill>
              </a:rPr>
              <a:t> </a:t>
            </a:r>
            <a:r>
              <a:rPr lang="en-US" sz="2000" dirty="0" err="1" smtClean="0">
                <a:solidFill>
                  <a:srgbClr val="000000"/>
                </a:solidFill>
              </a:rPr>
              <a:t>lập</a:t>
            </a:r>
            <a:r>
              <a:rPr lang="en-US" sz="2000" dirty="0" smtClean="0">
                <a:solidFill>
                  <a:srgbClr val="000000"/>
                </a:solidFill>
              </a:rPr>
              <a:t> </a:t>
            </a:r>
            <a:r>
              <a:rPr lang="en-US" sz="2000" dirty="0" err="1" smtClean="0">
                <a:solidFill>
                  <a:srgbClr val="000000"/>
                </a:solidFill>
              </a:rPr>
              <a:t>trình</a:t>
            </a:r>
            <a:r>
              <a:rPr lang="en-US" sz="2000" dirty="0" smtClean="0">
                <a:solidFill>
                  <a:srgbClr val="000000"/>
                </a:solidFill>
              </a:rPr>
              <a:t> </a:t>
            </a:r>
            <a:r>
              <a:rPr lang="en-US" sz="2000" dirty="0" err="1" smtClean="0">
                <a:solidFill>
                  <a:srgbClr val="000000"/>
                </a:solidFill>
              </a:rPr>
              <a:t>như</a:t>
            </a:r>
            <a:r>
              <a:rPr lang="en-US" sz="2000" dirty="0" smtClean="0">
                <a:solidFill>
                  <a:srgbClr val="000000"/>
                </a:solidFill>
              </a:rPr>
              <a:t> Python, </a:t>
            </a:r>
            <a:r>
              <a:rPr lang="en-US" sz="2000" dirty="0" err="1" smtClean="0">
                <a:solidFill>
                  <a:srgbClr val="000000"/>
                </a:solidFill>
              </a:rPr>
              <a:t>Javascript</a:t>
            </a:r>
            <a:r>
              <a:rPr lang="en-US" sz="2000" dirty="0" smtClean="0">
                <a:solidFill>
                  <a:srgbClr val="000000"/>
                </a:solidFill>
              </a:rPr>
              <a:t>, </a:t>
            </a:r>
            <a:r>
              <a:rPr lang="en-US" sz="2000" dirty="0" err="1" smtClean="0">
                <a:solidFill>
                  <a:srgbClr val="000000"/>
                </a:solidFill>
              </a:rPr>
              <a:t>các</a:t>
            </a:r>
            <a:r>
              <a:rPr lang="en-US" sz="2000" dirty="0" smtClean="0">
                <a:solidFill>
                  <a:srgbClr val="000000"/>
                </a:solidFill>
              </a:rPr>
              <a:t> </a:t>
            </a:r>
            <a:r>
              <a:rPr lang="en-US" sz="2000" dirty="0" err="1" smtClean="0">
                <a:solidFill>
                  <a:srgbClr val="000000"/>
                </a:solidFill>
              </a:rPr>
              <a:t>công</a:t>
            </a:r>
            <a:r>
              <a:rPr lang="en-US" sz="2000" dirty="0" smtClean="0">
                <a:solidFill>
                  <a:srgbClr val="000000"/>
                </a:solidFill>
              </a:rPr>
              <a:t> </a:t>
            </a:r>
            <a:r>
              <a:rPr lang="en-US" sz="2000" dirty="0" err="1" smtClean="0">
                <a:solidFill>
                  <a:srgbClr val="000000"/>
                </a:solidFill>
              </a:rPr>
              <a:t>cụ</a:t>
            </a:r>
            <a:r>
              <a:rPr lang="en-US" sz="2000" dirty="0" smtClean="0">
                <a:solidFill>
                  <a:srgbClr val="000000"/>
                </a:solidFill>
              </a:rPr>
              <a:t> </a:t>
            </a:r>
            <a:r>
              <a:rPr lang="en-US" sz="2000" dirty="0" err="1" smtClean="0">
                <a:solidFill>
                  <a:srgbClr val="000000"/>
                </a:solidFill>
              </a:rPr>
              <a:t>hữu</a:t>
            </a:r>
            <a:r>
              <a:rPr lang="en-US" sz="2000" dirty="0" smtClean="0">
                <a:solidFill>
                  <a:srgbClr val="000000"/>
                </a:solidFill>
              </a:rPr>
              <a:t> </a:t>
            </a:r>
            <a:r>
              <a:rPr lang="en-US" sz="2000" dirty="0" err="1" smtClean="0">
                <a:solidFill>
                  <a:srgbClr val="000000"/>
                </a:solidFill>
              </a:rPr>
              <a:t>ích</a:t>
            </a:r>
            <a:r>
              <a:rPr lang="en-US" sz="2000" dirty="0" smtClean="0">
                <a:solidFill>
                  <a:srgbClr val="000000"/>
                </a:solidFill>
              </a:rPr>
              <a:t> </a:t>
            </a:r>
            <a:r>
              <a:rPr lang="en-US" sz="2000" dirty="0" err="1" smtClean="0">
                <a:solidFill>
                  <a:srgbClr val="000000"/>
                </a:solidFill>
              </a:rPr>
              <a:t>phục</a:t>
            </a:r>
            <a:r>
              <a:rPr lang="en-US" sz="2000" dirty="0" smtClean="0">
                <a:solidFill>
                  <a:srgbClr val="000000"/>
                </a:solidFill>
              </a:rPr>
              <a:t> </a:t>
            </a:r>
            <a:r>
              <a:rPr lang="en-US" sz="2000" dirty="0" err="1" smtClean="0">
                <a:solidFill>
                  <a:srgbClr val="000000"/>
                </a:solidFill>
              </a:rPr>
              <a:t>vụ</a:t>
            </a:r>
            <a:r>
              <a:rPr lang="en-US" sz="2000" dirty="0" smtClean="0">
                <a:solidFill>
                  <a:srgbClr val="000000"/>
                </a:solidFill>
              </a:rPr>
              <a:t> </a:t>
            </a:r>
            <a:r>
              <a:rPr lang="en-US" sz="2000" dirty="0" err="1" smtClean="0">
                <a:solidFill>
                  <a:srgbClr val="000000"/>
                </a:solidFill>
              </a:rPr>
              <a:t>cho</a:t>
            </a:r>
            <a:r>
              <a:rPr lang="en-US" sz="2000" dirty="0" smtClean="0">
                <a:solidFill>
                  <a:srgbClr val="000000"/>
                </a:solidFill>
              </a:rPr>
              <a:t> </a:t>
            </a:r>
            <a:r>
              <a:rPr lang="en-US" sz="2000" dirty="0" err="1" smtClean="0">
                <a:solidFill>
                  <a:srgbClr val="000000"/>
                </a:solidFill>
              </a:rPr>
              <a:t>việc</a:t>
            </a:r>
            <a:r>
              <a:rPr lang="en-US" sz="2000" dirty="0" smtClean="0">
                <a:solidFill>
                  <a:srgbClr val="000000"/>
                </a:solidFill>
              </a:rPr>
              <a:t> </a:t>
            </a:r>
            <a:r>
              <a:rPr lang="en-US" sz="2000" dirty="0" err="1" smtClean="0">
                <a:solidFill>
                  <a:srgbClr val="000000"/>
                </a:solidFill>
              </a:rPr>
              <a:t>huấn</a:t>
            </a:r>
            <a:r>
              <a:rPr lang="en-US" sz="2000" dirty="0" smtClean="0">
                <a:solidFill>
                  <a:srgbClr val="000000"/>
                </a:solidFill>
              </a:rPr>
              <a:t> </a:t>
            </a:r>
            <a:r>
              <a:rPr lang="en-US" sz="2000" dirty="0" err="1" smtClean="0">
                <a:solidFill>
                  <a:srgbClr val="000000"/>
                </a:solidFill>
              </a:rPr>
              <a:t>luyện</a:t>
            </a:r>
            <a:r>
              <a:rPr lang="en-US" sz="2000" dirty="0" smtClean="0">
                <a:solidFill>
                  <a:srgbClr val="000000"/>
                </a:solidFill>
              </a:rPr>
              <a:t> </a:t>
            </a:r>
            <a:r>
              <a:rPr lang="en-US" sz="2000" dirty="0" err="1" smtClean="0">
                <a:solidFill>
                  <a:srgbClr val="000000"/>
                </a:solidFill>
              </a:rPr>
              <a:t>và</a:t>
            </a:r>
            <a:r>
              <a:rPr lang="en-US" sz="2000" dirty="0" smtClean="0">
                <a:solidFill>
                  <a:srgbClr val="000000"/>
                </a:solidFill>
              </a:rPr>
              <a:t> </a:t>
            </a:r>
            <a:r>
              <a:rPr lang="en-US" sz="2000" dirty="0" err="1" smtClean="0">
                <a:solidFill>
                  <a:srgbClr val="000000"/>
                </a:solidFill>
              </a:rPr>
              <a:t>đào</a:t>
            </a:r>
            <a:r>
              <a:rPr lang="en-US" sz="2000" dirty="0" smtClean="0">
                <a:solidFill>
                  <a:srgbClr val="000000"/>
                </a:solidFill>
              </a:rPr>
              <a:t> </a:t>
            </a:r>
            <a:r>
              <a:rPr lang="en-US" sz="2000" dirty="0" err="1" smtClean="0">
                <a:solidFill>
                  <a:srgbClr val="000000"/>
                </a:solidFill>
              </a:rPr>
              <a:t>tạo</a:t>
            </a:r>
            <a:r>
              <a:rPr lang="en-US" sz="2000" dirty="0" smtClean="0">
                <a:solidFill>
                  <a:srgbClr val="000000"/>
                </a:solidFill>
              </a:rPr>
              <a:t> </a:t>
            </a:r>
            <a:r>
              <a:rPr lang="en-US" sz="2000" dirty="0" err="1" smtClean="0">
                <a:solidFill>
                  <a:srgbClr val="000000"/>
                </a:solidFill>
              </a:rPr>
              <a:t>mô</a:t>
            </a:r>
            <a:r>
              <a:rPr lang="en-US" sz="2000" dirty="0" smtClean="0">
                <a:solidFill>
                  <a:srgbClr val="000000"/>
                </a:solidFill>
              </a:rPr>
              <a:t> </a:t>
            </a:r>
            <a:r>
              <a:rPr lang="en-US" sz="2000" dirty="0" err="1" smtClean="0">
                <a:solidFill>
                  <a:srgbClr val="000000"/>
                </a:solidFill>
              </a:rPr>
              <a:t>hình</a:t>
            </a:r>
            <a:endParaRPr lang="en-US" sz="2000" dirty="0" smtClean="0">
              <a:solidFill>
                <a:srgbClr val="000000"/>
              </a:solidFill>
            </a:endParaRPr>
          </a:p>
          <a:p>
            <a:pPr marL="457200" indent="-342900">
              <a:lnSpc>
                <a:spcPct val="90000"/>
              </a:lnSpc>
              <a:spcAft>
                <a:spcPts val="600"/>
              </a:spcAft>
              <a:buFont typeface="Arial" panose="020B0604020202020204" pitchFamily="34" charset="0"/>
              <a:buChar char="•"/>
            </a:pPr>
            <a:endParaRPr lang="en-US" sz="2000" dirty="0" smtClean="0">
              <a:solidFill>
                <a:srgbClr val="000000"/>
              </a:solidFill>
            </a:endParaRPr>
          </a:p>
          <a:p>
            <a:pPr marL="114300">
              <a:lnSpc>
                <a:spcPct val="90000"/>
              </a:lnSpc>
              <a:spcAft>
                <a:spcPts val="600"/>
              </a:spcAft>
            </a:pPr>
            <a:r>
              <a:rPr lang="en-US" sz="2000" dirty="0" err="1" smtClean="0">
                <a:solidFill>
                  <a:srgbClr val="000000"/>
                </a:solidFill>
              </a:rPr>
              <a:t>Mặt</a:t>
            </a:r>
            <a:r>
              <a:rPr lang="en-US" sz="2000" dirty="0" smtClean="0">
                <a:solidFill>
                  <a:srgbClr val="000000"/>
                </a:solidFill>
              </a:rPr>
              <a:t> </a:t>
            </a:r>
            <a:r>
              <a:rPr lang="en-US" sz="2000" dirty="0" err="1" smtClean="0">
                <a:solidFill>
                  <a:srgbClr val="000000"/>
                </a:solidFill>
              </a:rPr>
              <a:t>ứng</a:t>
            </a:r>
            <a:r>
              <a:rPr lang="en-US" sz="2000" dirty="0" smtClean="0">
                <a:solidFill>
                  <a:srgbClr val="000000"/>
                </a:solidFill>
              </a:rPr>
              <a:t> </a:t>
            </a:r>
            <a:r>
              <a:rPr lang="en-US" sz="2000" dirty="0" err="1" smtClean="0">
                <a:solidFill>
                  <a:srgbClr val="000000"/>
                </a:solidFill>
              </a:rPr>
              <a:t>dụng</a:t>
            </a:r>
            <a:r>
              <a:rPr lang="en-US" sz="2000" dirty="0" smtClean="0">
                <a:solidFill>
                  <a:srgbClr val="000000"/>
                </a:solidFill>
              </a:rPr>
              <a:t>:</a:t>
            </a:r>
          </a:p>
          <a:p>
            <a:pPr marL="457200" indent="-342900">
              <a:lnSpc>
                <a:spcPct val="90000"/>
              </a:lnSpc>
              <a:spcAft>
                <a:spcPts val="600"/>
              </a:spcAft>
              <a:buFont typeface="Arial" panose="020B0604020202020204" pitchFamily="34" charset="0"/>
              <a:buChar char="•"/>
            </a:pPr>
            <a:r>
              <a:rPr lang="en-US" sz="2000" dirty="0" err="1" smtClean="0">
                <a:solidFill>
                  <a:srgbClr val="000000"/>
                </a:solidFill>
              </a:rPr>
              <a:t>Xây</a:t>
            </a:r>
            <a:r>
              <a:rPr lang="en-US" sz="2000" dirty="0" smtClean="0">
                <a:solidFill>
                  <a:srgbClr val="000000"/>
                </a:solidFill>
              </a:rPr>
              <a:t> </a:t>
            </a:r>
            <a:r>
              <a:rPr lang="en-US" sz="2000" dirty="0" err="1" smtClean="0">
                <a:solidFill>
                  <a:srgbClr val="000000"/>
                </a:solidFill>
              </a:rPr>
              <a:t>dựng</a:t>
            </a:r>
            <a:r>
              <a:rPr lang="en-US" sz="2000" dirty="0" smtClean="0">
                <a:solidFill>
                  <a:srgbClr val="000000"/>
                </a:solidFill>
              </a:rPr>
              <a:t> </a:t>
            </a:r>
            <a:r>
              <a:rPr lang="en-US" sz="2000" dirty="0" err="1" smtClean="0">
                <a:solidFill>
                  <a:srgbClr val="000000"/>
                </a:solidFill>
              </a:rPr>
              <a:t>được</a:t>
            </a:r>
            <a:r>
              <a:rPr lang="en-US" sz="2000" dirty="0" smtClean="0">
                <a:solidFill>
                  <a:srgbClr val="000000"/>
                </a:solidFill>
              </a:rPr>
              <a:t> </a:t>
            </a:r>
            <a:r>
              <a:rPr lang="en-US" sz="2000" dirty="0" err="1" smtClean="0">
                <a:solidFill>
                  <a:srgbClr val="000000"/>
                </a:solidFill>
              </a:rPr>
              <a:t>ứng</a:t>
            </a:r>
            <a:r>
              <a:rPr lang="en-US" sz="2000" dirty="0" smtClean="0">
                <a:solidFill>
                  <a:srgbClr val="000000"/>
                </a:solidFill>
              </a:rPr>
              <a:t> </a:t>
            </a:r>
            <a:r>
              <a:rPr lang="en-US" sz="2000" dirty="0" err="1" smtClean="0">
                <a:solidFill>
                  <a:srgbClr val="000000"/>
                </a:solidFill>
              </a:rPr>
              <a:t>dụng</a:t>
            </a:r>
            <a:r>
              <a:rPr lang="en-US" sz="2000" dirty="0" smtClean="0">
                <a:solidFill>
                  <a:srgbClr val="000000"/>
                </a:solidFill>
              </a:rPr>
              <a:t> </a:t>
            </a:r>
            <a:r>
              <a:rPr lang="en-US" sz="2000" dirty="0" err="1" smtClean="0">
                <a:solidFill>
                  <a:srgbClr val="000000"/>
                </a:solidFill>
              </a:rPr>
              <a:t>để</a:t>
            </a:r>
            <a:r>
              <a:rPr lang="en-US" sz="2000" dirty="0" smtClean="0">
                <a:solidFill>
                  <a:srgbClr val="000000"/>
                </a:solidFill>
              </a:rPr>
              <a:t> </a:t>
            </a:r>
            <a:r>
              <a:rPr lang="en-US" sz="2000" dirty="0" err="1" smtClean="0">
                <a:solidFill>
                  <a:srgbClr val="000000"/>
                </a:solidFill>
              </a:rPr>
              <a:t>nhận</a:t>
            </a:r>
            <a:r>
              <a:rPr lang="en-US" sz="2000" dirty="0" smtClean="0">
                <a:solidFill>
                  <a:srgbClr val="000000"/>
                </a:solidFill>
              </a:rPr>
              <a:t> </a:t>
            </a:r>
            <a:r>
              <a:rPr lang="en-US" sz="2000" dirty="0" err="1" smtClean="0">
                <a:solidFill>
                  <a:srgbClr val="000000"/>
                </a:solidFill>
              </a:rPr>
              <a:t>dạng</a:t>
            </a:r>
            <a:r>
              <a:rPr lang="en-US" sz="2000" dirty="0" smtClean="0">
                <a:solidFill>
                  <a:srgbClr val="000000"/>
                </a:solidFill>
              </a:rPr>
              <a:t> </a:t>
            </a:r>
            <a:r>
              <a:rPr lang="en-US" sz="2000" dirty="0" err="1" smtClean="0">
                <a:solidFill>
                  <a:srgbClr val="000000"/>
                </a:solidFill>
              </a:rPr>
              <a:t>ảnh</a:t>
            </a:r>
            <a:r>
              <a:rPr lang="en-US" sz="2000" dirty="0" smtClean="0">
                <a:solidFill>
                  <a:srgbClr val="000000"/>
                </a:solidFill>
              </a:rPr>
              <a:t> </a:t>
            </a:r>
            <a:r>
              <a:rPr lang="en-US" sz="2000" dirty="0" err="1" smtClean="0">
                <a:solidFill>
                  <a:srgbClr val="000000"/>
                </a:solidFill>
              </a:rPr>
              <a:t>và</a:t>
            </a:r>
            <a:r>
              <a:rPr lang="en-US" sz="2000" dirty="0" smtClean="0">
                <a:solidFill>
                  <a:srgbClr val="000000"/>
                </a:solidFill>
              </a:rPr>
              <a:t> </a:t>
            </a:r>
            <a:r>
              <a:rPr lang="en-US" sz="2000" dirty="0" err="1" smtClean="0">
                <a:solidFill>
                  <a:srgbClr val="000000"/>
                </a:solidFill>
              </a:rPr>
              <a:t>thông</a:t>
            </a:r>
            <a:r>
              <a:rPr lang="en-US" sz="2000" dirty="0" smtClean="0">
                <a:solidFill>
                  <a:srgbClr val="000000"/>
                </a:solidFill>
              </a:rPr>
              <a:t> tin </a:t>
            </a:r>
            <a:r>
              <a:rPr lang="en-US" sz="2000" dirty="0" err="1" smtClean="0">
                <a:solidFill>
                  <a:srgbClr val="000000"/>
                </a:solidFill>
              </a:rPr>
              <a:t>món</a:t>
            </a:r>
            <a:r>
              <a:rPr lang="en-US" sz="2000" dirty="0" smtClean="0">
                <a:solidFill>
                  <a:srgbClr val="000000"/>
                </a:solidFill>
              </a:rPr>
              <a:t> </a:t>
            </a:r>
            <a:r>
              <a:rPr lang="en-US" sz="2000" dirty="0" err="1" smtClean="0">
                <a:solidFill>
                  <a:srgbClr val="000000"/>
                </a:solidFill>
              </a:rPr>
              <a:t>ăn</a:t>
            </a:r>
            <a:r>
              <a:rPr lang="en-US" sz="2000" dirty="0" smtClean="0">
                <a:solidFill>
                  <a:srgbClr val="000000"/>
                </a:solidFill>
              </a:rPr>
              <a:t> </a:t>
            </a:r>
            <a:r>
              <a:rPr lang="en-US" sz="2000" dirty="0" err="1" smtClean="0">
                <a:solidFill>
                  <a:srgbClr val="000000"/>
                </a:solidFill>
              </a:rPr>
              <a:t>thông</a:t>
            </a:r>
            <a:r>
              <a:rPr lang="en-US" sz="2000" dirty="0" smtClean="0">
                <a:solidFill>
                  <a:srgbClr val="000000"/>
                </a:solidFill>
              </a:rPr>
              <a:t> qua </a:t>
            </a:r>
            <a:r>
              <a:rPr lang="en-US" sz="2000" dirty="0" err="1" smtClean="0">
                <a:solidFill>
                  <a:srgbClr val="000000"/>
                </a:solidFill>
              </a:rPr>
              <a:t>thiết</a:t>
            </a:r>
            <a:r>
              <a:rPr lang="en-US" sz="2000" dirty="0" smtClean="0">
                <a:solidFill>
                  <a:srgbClr val="000000"/>
                </a:solidFill>
              </a:rPr>
              <a:t> </a:t>
            </a:r>
            <a:r>
              <a:rPr lang="en-US" sz="2000" dirty="0" err="1" smtClean="0">
                <a:solidFill>
                  <a:srgbClr val="000000"/>
                </a:solidFill>
              </a:rPr>
              <a:t>bị</a:t>
            </a:r>
            <a:r>
              <a:rPr lang="en-US" sz="2000" dirty="0" smtClean="0">
                <a:solidFill>
                  <a:srgbClr val="000000"/>
                </a:solidFill>
              </a:rPr>
              <a:t> di </a:t>
            </a:r>
            <a:r>
              <a:rPr lang="en-US" sz="2000" dirty="0" err="1" smtClean="0">
                <a:solidFill>
                  <a:srgbClr val="000000"/>
                </a:solidFill>
              </a:rPr>
              <a:t>động</a:t>
            </a:r>
            <a:r>
              <a:rPr lang="en-US" sz="2000" dirty="0" smtClean="0">
                <a:solidFill>
                  <a:srgbClr val="000000"/>
                </a:solidFill>
              </a:rPr>
              <a:t>, </a:t>
            </a:r>
            <a:r>
              <a:rPr lang="en-US" sz="2000" dirty="0" err="1" smtClean="0">
                <a:solidFill>
                  <a:srgbClr val="000000"/>
                </a:solidFill>
              </a:rPr>
              <a:t>khá</a:t>
            </a:r>
            <a:r>
              <a:rPr lang="en-US" sz="2000" dirty="0" smtClean="0">
                <a:solidFill>
                  <a:srgbClr val="000000"/>
                </a:solidFill>
              </a:rPr>
              <a:t> </a:t>
            </a:r>
            <a:r>
              <a:rPr lang="en-US" sz="2000" dirty="0" err="1" smtClean="0">
                <a:solidFill>
                  <a:srgbClr val="000000"/>
                </a:solidFill>
              </a:rPr>
              <a:t>thực</a:t>
            </a:r>
            <a:r>
              <a:rPr lang="en-US" sz="2000" dirty="0" smtClean="0">
                <a:solidFill>
                  <a:srgbClr val="000000"/>
                </a:solidFill>
              </a:rPr>
              <a:t> </a:t>
            </a:r>
            <a:r>
              <a:rPr lang="en-US" sz="2000" dirty="0" err="1" smtClean="0">
                <a:solidFill>
                  <a:srgbClr val="000000"/>
                </a:solidFill>
              </a:rPr>
              <a:t>tế</a:t>
            </a:r>
            <a:r>
              <a:rPr lang="en-US" sz="2000" dirty="0" smtClean="0">
                <a:solidFill>
                  <a:srgbClr val="000000"/>
                </a:solidFill>
              </a:rPr>
              <a:t> </a:t>
            </a:r>
            <a:r>
              <a:rPr lang="en-US" sz="2000" dirty="0" err="1" smtClean="0">
                <a:solidFill>
                  <a:srgbClr val="000000"/>
                </a:solidFill>
              </a:rPr>
              <a:t>cho</a:t>
            </a:r>
            <a:r>
              <a:rPr lang="en-US" sz="2000" dirty="0" smtClean="0">
                <a:solidFill>
                  <a:srgbClr val="000000"/>
                </a:solidFill>
              </a:rPr>
              <a:t> </a:t>
            </a:r>
            <a:r>
              <a:rPr lang="en-US" sz="2000" dirty="0" err="1" smtClean="0">
                <a:solidFill>
                  <a:srgbClr val="000000"/>
                </a:solidFill>
              </a:rPr>
              <a:t>những</a:t>
            </a:r>
            <a:r>
              <a:rPr lang="en-US" sz="2000" dirty="0" smtClean="0">
                <a:solidFill>
                  <a:srgbClr val="000000"/>
                </a:solidFill>
              </a:rPr>
              <a:t> </a:t>
            </a:r>
            <a:r>
              <a:rPr lang="en-US" sz="2000" dirty="0" err="1" smtClean="0">
                <a:solidFill>
                  <a:srgbClr val="000000"/>
                </a:solidFill>
              </a:rPr>
              <a:t>người</a:t>
            </a:r>
            <a:r>
              <a:rPr lang="en-US" sz="2000" dirty="0" smtClean="0">
                <a:solidFill>
                  <a:srgbClr val="000000"/>
                </a:solidFill>
              </a:rPr>
              <a:t> </a:t>
            </a:r>
            <a:r>
              <a:rPr lang="en-US" sz="2000" dirty="0" err="1" smtClean="0">
                <a:solidFill>
                  <a:srgbClr val="000000"/>
                </a:solidFill>
              </a:rPr>
              <a:t>nước</a:t>
            </a:r>
            <a:r>
              <a:rPr lang="en-US" sz="2000" dirty="0" smtClean="0">
                <a:solidFill>
                  <a:srgbClr val="000000"/>
                </a:solidFill>
              </a:rPr>
              <a:t> </a:t>
            </a:r>
            <a:r>
              <a:rPr lang="en-US" sz="2000" dirty="0" err="1" smtClean="0">
                <a:solidFill>
                  <a:srgbClr val="000000"/>
                </a:solidFill>
              </a:rPr>
              <a:t>ngoài</a:t>
            </a:r>
            <a:r>
              <a:rPr lang="en-US" sz="2000" dirty="0" smtClean="0">
                <a:solidFill>
                  <a:srgbClr val="000000"/>
                </a:solidFill>
              </a:rPr>
              <a:t> </a:t>
            </a:r>
            <a:r>
              <a:rPr lang="en-US" sz="2000" dirty="0" err="1" smtClean="0">
                <a:solidFill>
                  <a:srgbClr val="000000"/>
                </a:solidFill>
              </a:rPr>
              <a:t>muốn</a:t>
            </a:r>
            <a:r>
              <a:rPr lang="en-US" sz="2000" dirty="0" smtClean="0">
                <a:solidFill>
                  <a:srgbClr val="000000"/>
                </a:solidFill>
              </a:rPr>
              <a:t> </a:t>
            </a:r>
            <a:r>
              <a:rPr lang="en-US" sz="2000" dirty="0" err="1" smtClean="0">
                <a:solidFill>
                  <a:srgbClr val="000000"/>
                </a:solidFill>
              </a:rPr>
              <a:t>tìm</a:t>
            </a:r>
            <a:r>
              <a:rPr lang="en-US" sz="2000" dirty="0" smtClean="0">
                <a:solidFill>
                  <a:srgbClr val="000000"/>
                </a:solidFill>
              </a:rPr>
              <a:t> </a:t>
            </a:r>
            <a:r>
              <a:rPr lang="en-US" sz="2000" dirty="0" err="1" smtClean="0">
                <a:solidFill>
                  <a:srgbClr val="000000"/>
                </a:solidFill>
              </a:rPr>
              <a:t>hiểu</a:t>
            </a:r>
            <a:r>
              <a:rPr lang="en-US" sz="2000" dirty="0" smtClean="0">
                <a:solidFill>
                  <a:srgbClr val="000000"/>
                </a:solidFill>
              </a:rPr>
              <a:t> </a:t>
            </a:r>
            <a:r>
              <a:rPr lang="en-US" sz="2000" dirty="0" err="1" smtClean="0">
                <a:solidFill>
                  <a:srgbClr val="000000"/>
                </a:solidFill>
              </a:rPr>
              <a:t>ẩm</a:t>
            </a:r>
            <a:r>
              <a:rPr lang="en-US" sz="2000" dirty="0" smtClean="0">
                <a:solidFill>
                  <a:srgbClr val="000000"/>
                </a:solidFill>
              </a:rPr>
              <a:t> </a:t>
            </a:r>
            <a:r>
              <a:rPr lang="en-US" sz="2000" dirty="0" err="1" smtClean="0">
                <a:solidFill>
                  <a:srgbClr val="000000"/>
                </a:solidFill>
              </a:rPr>
              <a:t>thực</a:t>
            </a:r>
            <a:r>
              <a:rPr lang="en-US" sz="2000" dirty="0" smtClean="0">
                <a:solidFill>
                  <a:srgbClr val="000000"/>
                </a:solidFill>
              </a:rPr>
              <a:t> </a:t>
            </a:r>
            <a:r>
              <a:rPr lang="en-US" sz="2000" dirty="0" err="1" smtClean="0">
                <a:solidFill>
                  <a:srgbClr val="000000"/>
                </a:solidFill>
              </a:rPr>
              <a:t>Việt</a:t>
            </a:r>
            <a:r>
              <a:rPr lang="en-US" sz="2000" dirty="0" smtClean="0">
                <a:solidFill>
                  <a:srgbClr val="000000"/>
                </a:solidFill>
              </a:rPr>
              <a:t> Nam</a:t>
            </a:r>
          </a:p>
          <a:p>
            <a:pPr marL="457200" indent="-342900">
              <a:lnSpc>
                <a:spcPct val="90000"/>
              </a:lnSpc>
              <a:spcAft>
                <a:spcPts val="600"/>
              </a:spcAft>
              <a:buFont typeface="Arial" panose="020B0604020202020204" pitchFamily="34" charset="0"/>
              <a:buChar char="•"/>
            </a:pPr>
            <a:endParaRPr lang="en-US" sz="2000" dirty="0" smtClean="0"/>
          </a:p>
          <a:p>
            <a:pPr marL="342900" indent="-228600">
              <a:lnSpc>
                <a:spcPct val="90000"/>
              </a:lnSpc>
              <a:spcAft>
                <a:spcPts val="600"/>
              </a:spcAft>
              <a:buFont typeface="Arial" panose="020B0604020202020204" pitchFamily="34" charset="0"/>
              <a:buChar char="•"/>
            </a:pPr>
            <a:endParaRPr lang="en-US" sz="2000" dirty="0" smtClean="0"/>
          </a:p>
          <a:p>
            <a:pPr marL="342900" indent="-228600">
              <a:lnSpc>
                <a:spcPct val="90000"/>
              </a:lnSpc>
              <a:spcAft>
                <a:spcPts val="600"/>
              </a:spcAft>
              <a:buFont typeface="Arial" panose="020B0604020202020204" pitchFamily="34" charset="0"/>
              <a:buChar char="•"/>
            </a:pPr>
            <a:endParaRPr lang="en-US" sz="2000" dirty="0"/>
          </a:p>
          <a:p>
            <a:pPr marL="342900" indent="-228600">
              <a:lnSpc>
                <a:spcPct val="90000"/>
              </a:lnSpc>
              <a:spcAft>
                <a:spcPts val="600"/>
              </a:spcAft>
              <a:buFont typeface="Arial" panose="020B0604020202020204" pitchFamily="34" charset="0"/>
              <a:buChar char="•"/>
            </a:pPr>
            <a:endParaRPr lang="en-US" sz="2000" dirty="0" smtClean="0"/>
          </a:p>
          <a:p>
            <a:pPr marL="342900" indent="-228600">
              <a:lnSpc>
                <a:spcPct val="90000"/>
              </a:lnSpc>
              <a:spcAft>
                <a:spcPts val="600"/>
              </a:spcAft>
              <a:buFont typeface="Arial" panose="020B0604020202020204" pitchFamily="34" charset="0"/>
              <a:buChar char="•"/>
            </a:pPr>
            <a:endParaRPr lang="en-US" sz="2000" dirty="0" smtClean="0"/>
          </a:p>
          <a:p>
            <a:pPr marL="342900" indent="-228600">
              <a:lnSpc>
                <a:spcPct val="90000"/>
              </a:lnSpc>
              <a:spcAft>
                <a:spcPts val="600"/>
              </a:spcAft>
              <a:buFont typeface="Arial" panose="020B0604020202020204" pitchFamily="34" charset="0"/>
              <a:buChar char="•"/>
            </a:pPr>
            <a:endParaRPr lang="en-US" sz="2000" dirty="0" smtClean="0"/>
          </a:p>
          <a:p>
            <a:pPr marL="342900" indent="-228600">
              <a:lnSpc>
                <a:spcPct val="90000"/>
              </a:lnSpc>
              <a:spcAft>
                <a:spcPts val="600"/>
              </a:spcAft>
              <a:buFont typeface="Arial" panose="020B0604020202020204" pitchFamily="34" charset="0"/>
              <a:buChar char="•"/>
            </a:pPr>
            <a:endParaRPr lang="en-US" sz="2000" dirty="0"/>
          </a:p>
          <a:p>
            <a:pPr marL="342900" indent="-228600">
              <a:lnSpc>
                <a:spcPct val="90000"/>
              </a:lnSpc>
              <a:spcAft>
                <a:spcPts val="600"/>
              </a:spcAft>
              <a:buFont typeface="Arial" panose="020B0604020202020204" pitchFamily="34" charset="0"/>
              <a:buChar char="•"/>
            </a:pPr>
            <a:endParaRPr lang="en-US" sz="2000" dirty="0" smtClean="0"/>
          </a:p>
          <a:p>
            <a:pPr marL="342900"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337294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DBEA82-F17E-478A-875E-0BECBA36DC58}"/>
              </a:ext>
            </a:extLst>
          </p:cNvPr>
          <p:cNvSpPr txBox="1"/>
          <p:nvPr/>
        </p:nvSpPr>
        <p:spPr>
          <a:xfrm>
            <a:off x="1412398" y="934601"/>
            <a:ext cx="9367203" cy="75703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400" dirty="0" err="1" smtClean="0">
                <a:solidFill>
                  <a:srgbClr val="000000"/>
                </a:solidFill>
                <a:latin typeface="+mj-lt"/>
                <a:ea typeface="+mj-ea"/>
                <a:cs typeface="+mj-cs"/>
              </a:rPr>
              <a:t>Mặt</a:t>
            </a:r>
            <a:r>
              <a:rPr lang="en-US" sz="4400" dirty="0" smtClean="0">
                <a:solidFill>
                  <a:srgbClr val="000000"/>
                </a:solidFill>
                <a:latin typeface="+mj-lt"/>
                <a:ea typeface="+mj-ea"/>
                <a:cs typeface="+mj-cs"/>
              </a:rPr>
              <a:t> </a:t>
            </a:r>
            <a:r>
              <a:rPr lang="en-US" sz="4400" dirty="0" err="1" smtClean="0">
                <a:solidFill>
                  <a:srgbClr val="000000"/>
                </a:solidFill>
                <a:latin typeface="+mj-lt"/>
                <a:ea typeface="+mj-ea"/>
                <a:cs typeface="+mj-cs"/>
              </a:rPr>
              <a:t>hạn</a:t>
            </a:r>
            <a:r>
              <a:rPr lang="en-US" sz="4400" dirty="0" smtClean="0">
                <a:solidFill>
                  <a:srgbClr val="000000"/>
                </a:solidFill>
                <a:latin typeface="+mj-lt"/>
                <a:ea typeface="+mj-ea"/>
                <a:cs typeface="+mj-cs"/>
              </a:rPr>
              <a:t> </a:t>
            </a:r>
            <a:r>
              <a:rPr lang="en-US" sz="4400" dirty="0" err="1" smtClean="0">
                <a:solidFill>
                  <a:srgbClr val="000000"/>
                </a:solidFill>
                <a:latin typeface="+mj-lt"/>
                <a:ea typeface="+mj-ea"/>
                <a:cs typeface="+mj-cs"/>
              </a:rPr>
              <a:t>chế</a:t>
            </a:r>
            <a:endParaRPr lang="en-US" sz="4400" kern="1200" dirty="0">
              <a:solidFill>
                <a:srgbClr val="000000"/>
              </a:solidFill>
              <a:latin typeface="+mj-lt"/>
              <a:ea typeface="+mj-ea"/>
              <a:cs typeface="+mj-cs"/>
            </a:endParaRPr>
          </a:p>
        </p:txBody>
      </p:sp>
      <p:sp>
        <p:nvSpPr>
          <p:cNvPr id="10" name="Freeform: Shape 9">
            <a:extLst>
              <a:ext uri="{FF2B5EF4-FFF2-40B4-BE49-F238E27FC236}">
                <a16:creationId xmlns:a16="http://schemas.microsoft.com/office/drawing/2014/main" id="{7CB4857B-ED7C-444D-9F04-2F885114A1C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18046FB-44EA-4FD8-A585-EA09A319B2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479F5F2B-8B58-4140-AE6A-51F6C67B18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E025B94F-2175-4F72-B3F1-93CA31E017C4}"/>
              </a:ext>
            </a:extLst>
          </p:cNvPr>
          <p:cNvSpPr txBox="1"/>
          <p:nvPr/>
        </p:nvSpPr>
        <p:spPr>
          <a:xfrm>
            <a:off x="1653363" y="2176272"/>
            <a:ext cx="9367204" cy="481515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10000"/>
          </a:bodyPr>
          <a:lstStyle/>
          <a:p>
            <a:pPr marL="285750" indent="-228600">
              <a:lnSpc>
                <a:spcPct val="150000"/>
              </a:lnSpc>
              <a:spcAft>
                <a:spcPts val="600"/>
              </a:spcAft>
              <a:buFont typeface="Arial" panose="020B0604020202020204" pitchFamily="34" charset="0"/>
              <a:buChar char="•"/>
            </a:pPr>
            <a:r>
              <a:rPr lang="en-US" sz="2200" dirty="0" err="1">
                <a:solidFill>
                  <a:srgbClr val="000000"/>
                </a:solidFill>
              </a:rPr>
              <a:t>Số</a:t>
            </a:r>
            <a:r>
              <a:rPr lang="en-US" sz="2200" dirty="0">
                <a:solidFill>
                  <a:srgbClr val="000000"/>
                </a:solidFill>
              </a:rPr>
              <a:t> </a:t>
            </a:r>
            <a:r>
              <a:rPr lang="en-US" sz="2200" dirty="0" err="1">
                <a:solidFill>
                  <a:srgbClr val="000000"/>
                </a:solidFill>
              </a:rPr>
              <a:t>lượng</a:t>
            </a:r>
            <a:r>
              <a:rPr lang="en-US" sz="2200" dirty="0">
                <a:solidFill>
                  <a:srgbClr val="000000"/>
                </a:solidFill>
              </a:rPr>
              <a:t> </a:t>
            </a:r>
            <a:r>
              <a:rPr lang="en-US" sz="2200" dirty="0" err="1">
                <a:solidFill>
                  <a:srgbClr val="000000"/>
                </a:solidFill>
              </a:rPr>
              <a:t>món</a:t>
            </a:r>
            <a:r>
              <a:rPr lang="en-US" sz="2200" dirty="0">
                <a:solidFill>
                  <a:srgbClr val="000000"/>
                </a:solidFill>
              </a:rPr>
              <a:t> </a:t>
            </a:r>
            <a:r>
              <a:rPr lang="en-US" sz="2200" dirty="0" err="1">
                <a:solidFill>
                  <a:srgbClr val="000000"/>
                </a:solidFill>
              </a:rPr>
              <a:t>ăn</a:t>
            </a:r>
            <a:r>
              <a:rPr lang="en-US" sz="2200" dirty="0">
                <a:solidFill>
                  <a:srgbClr val="000000"/>
                </a:solidFill>
              </a:rPr>
              <a:t> </a:t>
            </a:r>
            <a:r>
              <a:rPr lang="en-US" sz="2200" dirty="0" err="1">
                <a:solidFill>
                  <a:srgbClr val="000000"/>
                </a:solidFill>
              </a:rPr>
              <a:t>còn</a:t>
            </a:r>
            <a:r>
              <a:rPr lang="en-US" sz="2200" dirty="0">
                <a:solidFill>
                  <a:srgbClr val="000000"/>
                </a:solidFill>
              </a:rPr>
              <a:t> </a:t>
            </a:r>
            <a:r>
              <a:rPr lang="en-US" sz="2200" dirty="0" err="1">
                <a:solidFill>
                  <a:srgbClr val="000000"/>
                </a:solidFill>
              </a:rPr>
              <a:t>hạn</a:t>
            </a:r>
            <a:r>
              <a:rPr lang="en-US" sz="2200" dirty="0">
                <a:solidFill>
                  <a:srgbClr val="000000"/>
                </a:solidFill>
              </a:rPr>
              <a:t> </a:t>
            </a:r>
            <a:r>
              <a:rPr lang="en-US" sz="2200" dirty="0" err="1">
                <a:solidFill>
                  <a:srgbClr val="000000"/>
                </a:solidFill>
              </a:rPr>
              <a:t>chế</a:t>
            </a:r>
            <a:r>
              <a:rPr lang="en-US" sz="2200" dirty="0">
                <a:solidFill>
                  <a:srgbClr val="000000"/>
                </a:solidFill>
              </a:rPr>
              <a:t> </a:t>
            </a:r>
            <a:r>
              <a:rPr lang="en-US" sz="2200" dirty="0" err="1">
                <a:solidFill>
                  <a:srgbClr val="000000"/>
                </a:solidFill>
              </a:rPr>
              <a:t>chỉ</a:t>
            </a:r>
            <a:r>
              <a:rPr lang="en-US" sz="2200" dirty="0">
                <a:solidFill>
                  <a:srgbClr val="000000"/>
                </a:solidFill>
              </a:rPr>
              <a:t> </a:t>
            </a:r>
            <a:r>
              <a:rPr lang="en-US" sz="2200" dirty="0" err="1">
                <a:solidFill>
                  <a:srgbClr val="000000"/>
                </a:solidFill>
              </a:rPr>
              <a:t>có</a:t>
            </a:r>
            <a:r>
              <a:rPr lang="en-US" sz="2200" dirty="0">
                <a:solidFill>
                  <a:srgbClr val="000000"/>
                </a:solidFill>
              </a:rPr>
              <a:t> </a:t>
            </a:r>
            <a:r>
              <a:rPr lang="en-US" sz="2200" dirty="0" err="1">
                <a:solidFill>
                  <a:srgbClr val="000000"/>
                </a:solidFill>
              </a:rPr>
              <a:t>thể</a:t>
            </a:r>
            <a:r>
              <a:rPr lang="en-US" sz="2200" dirty="0">
                <a:solidFill>
                  <a:srgbClr val="000000"/>
                </a:solidFill>
              </a:rPr>
              <a:t> </a:t>
            </a:r>
            <a:r>
              <a:rPr lang="en-US" sz="2200" dirty="0" err="1">
                <a:solidFill>
                  <a:srgbClr val="000000"/>
                </a:solidFill>
              </a:rPr>
              <a:t>nhận</a:t>
            </a:r>
            <a:r>
              <a:rPr lang="en-US" sz="2200" dirty="0">
                <a:solidFill>
                  <a:srgbClr val="000000"/>
                </a:solidFill>
              </a:rPr>
              <a:t> </a:t>
            </a:r>
            <a:r>
              <a:rPr lang="en-US" sz="2200" dirty="0" err="1">
                <a:solidFill>
                  <a:srgbClr val="000000"/>
                </a:solidFill>
              </a:rPr>
              <a:t>dạng</a:t>
            </a:r>
            <a:r>
              <a:rPr lang="en-US" sz="2200" dirty="0">
                <a:solidFill>
                  <a:srgbClr val="000000"/>
                </a:solidFill>
              </a:rPr>
              <a:t> </a:t>
            </a:r>
            <a:r>
              <a:rPr lang="en-US" sz="2200" dirty="0" err="1">
                <a:solidFill>
                  <a:srgbClr val="000000"/>
                </a:solidFill>
              </a:rPr>
              <a:t>cho</a:t>
            </a:r>
            <a:r>
              <a:rPr lang="en-US" sz="2200" dirty="0">
                <a:solidFill>
                  <a:srgbClr val="000000"/>
                </a:solidFill>
              </a:rPr>
              <a:t> 30 </a:t>
            </a:r>
            <a:r>
              <a:rPr lang="en-US" sz="2200" dirty="0" err="1">
                <a:solidFill>
                  <a:srgbClr val="000000"/>
                </a:solidFill>
              </a:rPr>
              <a:t>món</a:t>
            </a:r>
            <a:r>
              <a:rPr lang="en-US" sz="2200" dirty="0">
                <a:solidFill>
                  <a:srgbClr val="000000"/>
                </a:solidFill>
              </a:rPr>
              <a:t> </a:t>
            </a:r>
            <a:r>
              <a:rPr lang="en-US" sz="2200" dirty="0" err="1">
                <a:solidFill>
                  <a:srgbClr val="000000"/>
                </a:solidFill>
              </a:rPr>
              <a:t>ăn</a:t>
            </a:r>
            <a:r>
              <a:rPr lang="en-US" sz="2200" dirty="0">
                <a:solidFill>
                  <a:srgbClr val="000000"/>
                </a:solidFill>
              </a:rPr>
              <a:t> </a:t>
            </a:r>
            <a:r>
              <a:rPr lang="en-US" sz="2200" dirty="0" err="1">
                <a:solidFill>
                  <a:srgbClr val="000000"/>
                </a:solidFill>
              </a:rPr>
              <a:t>đã</a:t>
            </a:r>
            <a:r>
              <a:rPr lang="en-US" sz="2200" dirty="0">
                <a:solidFill>
                  <a:srgbClr val="000000"/>
                </a:solidFill>
              </a:rPr>
              <a:t> </a:t>
            </a:r>
            <a:r>
              <a:rPr lang="en-US" sz="2200" dirty="0" err="1">
                <a:solidFill>
                  <a:srgbClr val="000000"/>
                </a:solidFill>
              </a:rPr>
              <a:t>huấn</a:t>
            </a:r>
            <a:r>
              <a:rPr lang="en-US" sz="2200" dirty="0">
                <a:solidFill>
                  <a:srgbClr val="000000"/>
                </a:solidFill>
              </a:rPr>
              <a:t> </a:t>
            </a:r>
            <a:r>
              <a:rPr lang="en-US" sz="2200" dirty="0" err="1">
                <a:solidFill>
                  <a:srgbClr val="000000"/>
                </a:solidFill>
              </a:rPr>
              <a:t>luyện</a:t>
            </a:r>
            <a:r>
              <a:rPr lang="en-US" sz="2200" dirty="0">
                <a:solidFill>
                  <a:srgbClr val="000000"/>
                </a:solidFill>
              </a:rPr>
              <a:t> </a:t>
            </a:r>
            <a:r>
              <a:rPr lang="en-US" sz="2200" dirty="0" err="1">
                <a:solidFill>
                  <a:srgbClr val="000000"/>
                </a:solidFill>
              </a:rPr>
              <a:t>trước</a:t>
            </a:r>
            <a:endParaRPr lang="en-US" sz="2200" dirty="0">
              <a:solidFill>
                <a:srgbClr val="000000"/>
              </a:solidFill>
            </a:endParaRPr>
          </a:p>
          <a:p>
            <a:pPr marL="285750" indent="-228600">
              <a:lnSpc>
                <a:spcPct val="150000"/>
              </a:lnSpc>
              <a:spcAft>
                <a:spcPts val="600"/>
              </a:spcAft>
              <a:buFont typeface="Arial" panose="020B0604020202020204" pitchFamily="34" charset="0"/>
              <a:buChar char="•"/>
            </a:pPr>
            <a:r>
              <a:rPr lang="en-US" sz="2200" dirty="0" err="1">
                <a:solidFill>
                  <a:srgbClr val="000000"/>
                </a:solidFill>
              </a:rPr>
              <a:t>Tốc</a:t>
            </a:r>
            <a:r>
              <a:rPr lang="en-US" sz="2200" dirty="0">
                <a:solidFill>
                  <a:srgbClr val="000000"/>
                </a:solidFill>
              </a:rPr>
              <a:t> </a:t>
            </a:r>
            <a:r>
              <a:rPr lang="en-US" sz="2200" dirty="0" err="1">
                <a:solidFill>
                  <a:srgbClr val="000000"/>
                </a:solidFill>
              </a:rPr>
              <a:t>độ</a:t>
            </a:r>
            <a:r>
              <a:rPr lang="en-US" sz="2200" dirty="0">
                <a:solidFill>
                  <a:srgbClr val="000000"/>
                </a:solidFill>
              </a:rPr>
              <a:t> </a:t>
            </a:r>
            <a:r>
              <a:rPr lang="en-US" sz="2200" dirty="0" err="1">
                <a:solidFill>
                  <a:srgbClr val="000000"/>
                </a:solidFill>
              </a:rPr>
              <a:t>dự</a:t>
            </a:r>
            <a:r>
              <a:rPr lang="en-US" sz="2200" dirty="0">
                <a:solidFill>
                  <a:srgbClr val="000000"/>
                </a:solidFill>
              </a:rPr>
              <a:t> </a:t>
            </a:r>
            <a:r>
              <a:rPr lang="en-US" sz="2200" dirty="0" err="1">
                <a:solidFill>
                  <a:srgbClr val="000000"/>
                </a:solidFill>
              </a:rPr>
              <a:t>đoán</a:t>
            </a:r>
            <a:r>
              <a:rPr lang="en-US" sz="2200" dirty="0">
                <a:solidFill>
                  <a:srgbClr val="000000"/>
                </a:solidFill>
              </a:rPr>
              <a:t> </a:t>
            </a:r>
            <a:r>
              <a:rPr lang="en-US" sz="2200" dirty="0" err="1">
                <a:solidFill>
                  <a:srgbClr val="000000"/>
                </a:solidFill>
              </a:rPr>
              <a:t>và</a:t>
            </a:r>
            <a:r>
              <a:rPr lang="en-US" sz="2200" dirty="0">
                <a:solidFill>
                  <a:srgbClr val="000000"/>
                </a:solidFill>
              </a:rPr>
              <a:t> </a:t>
            </a:r>
            <a:r>
              <a:rPr lang="en-US" sz="2200" dirty="0" err="1">
                <a:solidFill>
                  <a:srgbClr val="000000"/>
                </a:solidFill>
              </a:rPr>
              <a:t>đưa</a:t>
            </a:r>
            <a:r>
              <a:rPr lang="en-US" sz="2200" dirty="0">
                <a:solidFill>
                  <a:srgbClr val="000000"/>
                </a:solidFill>
              </a:rPr>
              <a:t> </a:t>
            </a:r>
            <a:r>
              <a:rPr lang="en-US" sz="2200" dirty="0" err="1">
                <a:solidFill>
                  <a:srgbClr val="000000"/>
                </a:solidFill>
              </a:rPr>
              <a:t>ra</a:t>
            </a:r>
            <a:r>
              <a:rPr lang="en-US" sz="2200" dirty="0">
                <a:solidFill>
                  <a:srgbClr val="000000"/>
                </a:solidFill>
              </a:rPr>
              <a:t> </a:t>
            </a:r>
            <a:r>
              <a:rPr lang="en-US" sz="2200" dirty="0" err="1">
                <a:solidFill>
                  <a:srgbClr val="000000"/>
                </a:solidFill>
              </a:rPr>
              <a:t>kết</a:t>
            </a:r>
            <a:r>
              <a:rPr lang="en-US" sz="2200" dirty="0">
                <a:solidFill>
                  <a:srgbClr val="000000"/>
                </a:solidFill>
              </a:rPr>
              <a:t> </a:t>
            </a:r>
            <a:r>
              <a:rPr lang="en-US" sz="2200" dirty="0" err="1">
                <a:solidFill>
                  <a:srgbClr val="000000"/>
                </a:solidFill>
              </a:rPr>
              <a:t>quả</a:t>
            </a:r>
            <a:r>
              <a:rPr lang="en-US" sz="2200" dirty="0">
                <a:solidFill>
                  <a:srgbClr val="000000"/>
                </a:solidFill>
              </a:rPr>
              <a:t> </a:t>
            </a:r>
            <a:r>
              <a:rPr lang="en-US" sz="2200" dirty="0" err="1">
                <a:solidFill>
                  <a:srgbClr val="000000"/>
                </a:solidFill>
              </a:rPr>
              <a:t>của</a:t>
            </a:r>
            <a:r>
              <a:rPr lang="en-US" sz="2200" dirty="0">
                <a:solidFill>
                  <a:srgbClr val="000000"/>
                </a:solidFill>
              </a:rPr>
              <a:t> </a:t>
            </a:r>
            <a:r>
              <a:rPr lang="en-US" sz="2200" dirty="0" err="1">
                <a:solidFill>
                  <a:srgbClr val="000000"/>
                </a:solidFill>
              </a:rPr>
              <a:t>mô</a:t>
            </a:r>
            <a:r>
              <a:rPr lang="en-US" sz="2200" dirty="0">
                <a:solidFill>
                  <a:srgbClr val="000000"/>
                </a:solidFill>
              </a:rPr>
              <a:t> </a:t>
            </a:r>
            <a:r>
              <a:rPr lang="en-US" sz="2200" dirty="0" err="1">
                <a:solidFill>
                  <a:srgbClr val="000000"/>
                </a:solidFill>
              </a:rPr>
              <a:t>hình</a:t>
            </a:r>
            <a:r>
              <a:rPr lang="en-US" sz="2200" dirty="0">
                <a:solidFill>
                  <a:srgbClr val="000000"/>
                </a:solidFill>
              </a:rPr>
              <a:t> </a:t>
            </a:r>
            <a:r>
              <a:rPr lang="en-US" sz="2200" dirty="0" err="1">
                <a:solidFill>
                  <a:srgbClr val="000000"/>
                </a:solidFill>
              </a:rPr>
              <a:t>vẫn</a:t>
            </a:r>
            <a:r>
              <a:rPr lang="en-US" sz="2200" dirty="0">
                <a:solidFill>
                  <a:srgbClr val="000000"/>
                </a:solidFill>
              </a:rPr>
              <a:t> </a:t>
            </a:r>
            <a:r>
              <a:rPr lang="en-US" sz="2200" dirty="0" err="1">
                <a:solidFill>
                  <a:srgbClr val="000000"/>
                </a:solidFill>
              </a:rPr>
              <a:t>chưa</a:t>
            </a:r>
            <a:r>
              <a:rPr lang="en-US" sz="2200" dirty="0">
                <a:solidFill>
                  <a:srgbClr val="000000"/>
                </a:solidFill>
              </a:rPr>
              <a:t> </a:t>
            </a:r>
            <a:r>
              <a:rPr lang="en-US" sz="2200" dirty="0" err="1">
                <a:solidFill>
                  <a:srgbClr val="000000"/>
                </a:solidFill>
              </a:rPr>
              <a:t>tối</a:t>
            </a:r>
            <a:r>
              <a:rPr lang="en-US" sz="2200" dirty="0">
                <a:solidFill>
                  <a:srgbClr val="000000"/>
                </a:solidFill>
              </a:rPr>
              <a:t> </a:t>
            </a:r>
            <a:r>
              <a:rPr lang="en-US" sz="2200" dirty="0" err="1">
                <a:solidFill>
                  <a:srgbClr val="000000"/>
                </a:solidFill>
              </a:rPr>
              <a:t>ưu</a:t>
            </a:r>
            <a:r>
              <a:rPr lang="en-US" sz="2200" dirty="0">
                <a:solidFill>
                  <a:srgbClr val="000000"/>
                </a:solidFill>
              </a:rPr>
              <a:t> </a:t>
            </a:r>
            <a:r>
              <a:rPr lang="en-US" sz="2200" dirty="0" err="1">
                <a:solidFill>
                  <a:srgbClr val="000000"/>
                </a:solidFill>
              </a:rPr>
              <a:t>nhất</a:t>
            </a:r>
            <a:endParaRPr lang="en-US" sz="2200" dirty="0">
              <a:solidFill>
                <a:srgbClr val="000000"/>
              </a:solidFill>
            </a:endParaRPr>
          </a:p>
          <a:p>
            <a:pPr marL="285750" indent="-228600">
              <a:lnSpc>
                <a:spcPct val="150000"/>
              </a:lnSpc>
              <a:spcAft>
                <a:spcPts val="600"/>
              </a:spcAft>
              <a:buFont typeface="Arial" panose="020B0604020202020204" pitchFamily="34" charset="0"/>
              <a:buChar char="•"/>
            </a:pPr>
            <a:r>
              <a:rPr lang="en-US" sz="2200" dirty="0" err="1">
                <a:solidFill>
                  <a:srgbClr val="000000"/>
                </a:solidFill>
              </a:rPr>
              <a:t>Việc</a:t>
            </a:r>
            <a:r>
              <a:rPr lang="en-US" sz="2200" dirty="0">
                <a:solidFill>
                  <a:srgbClr val="000000"/>
                </a:solidFill>
              </a:rPr>
              <a:t> </a:t>
            </a:r>
            <a:r>
              <a:rPr lang="en-US" sz="2200" dirty="0" err="1">
                <a:solidFill>
                  <a:srgbClr val="000000"/>
                </a:solidFill>
              </a:rPr>
              <a:t>dự</a:t>
            </a:r>
            <a:r>
              <a:rPr lang="en-US" sz="2200" dirty="0">
                <a:solidFill>
                  <a:srgbClr val="000000"/>
                </a:solidFill>
              </a:rPr>
              <a:t> </a:t>
            </a:r>
            <a:r>
              <a:rPr lang="en-US" sz="2200" dirty="0" err="1">
                <a:solidFill>
                  <a:srgbClr val="000000"/>
                </a:solidFill>
              </a:rPr>
              <a:t>đoán</a:t>
            </a:r>
            <a:r>
              <a:rPr lang="en-US" sz="2200" dirty="0">
                <a:solidFill>
                  <a:srgbClr val="000000"/>
                </a:solidFill>
              </a:rPr>
              <a:t> </a:t>
            </a:r>
            <a:r>
              <a:rPr lang="en-US" sz="2200" dirty="0" err="1">
                <a:solidFill>
                  <a:srgbClr val="000000"/>
                </a:solidFill>
              </a:rPr>
              <a:t>đôi</a:t>
            </a:r>
            <a:r>
              <a:rPr lang="en-US" sz="2200" dirty="0">
                <a:solidFill>
                  <a:srgbClr val="000000"/>
                </a:solidFill>
              </a:rPr>
              <a:t> </a:t>
            </a:r>
            <a:r>
              <a:rPr lang="en-US" sz="2200" dirty="0" err="1">
                <a:solidFill>
                  <a:srgbClr val="000000"/>
                </a:solidFill>
              </a:rPr>
              <a:t>khi</a:t>
            </a:r>
            <a:r>
              <a:rPr lang="en-US" sz="2200" dirty="0">
                <a:solidFill>
                  <a:srgbClr val="000000"/>
                </a:solidFill>
              </a:rPr>
              <a:t> </a:t>
            </a:r>
            <a:r>
              <a:rPr lang="en-US" sz="2200" dirty="0" err="1">
                <a:solidFill>
                  <a:srgbClr val="000000"/>
                </a:solidFill>
              </a:rPr>
              <a:t>vẫn</a:t>
            </a:r>
            <a:r>
              <a:rPr lang="en-US" sz="2200" dirty="0">
                <a:solidFill>
                  <a:srgbClr val="000000"/>
                </a:solidFill>
              </a:rPr>
              <a:t> </a:t>
            </a:r>
            <a:r>
              <a:rPr lang="en-US" sz="2200" dirty="0" err="1">
                <a:solidFill>
                  <a:srgbClr val="000000"/>
                </a:solidFill>
              </a:rPr>
              <a:t>có</a:t>
            </a:r>
            <a:r>
              <a:rPr lang="en-US" sz="2200" dirty="0">
                <a:solidFill>
                  <a:srgbClr val="000000"/>
                </a:solidFill>
              </a:rPr>
              <a:t> </a:t>
            </a:r>
            <a:r>
              <a:rPr lang="en-US" sz="2200" dirty="0" err="1">
                <a:solidFill>
                  <a:srgbClr val="000000"/>
                </a:solidFill>
              </a:rPr>
              <a:t>nhầm</a:t>
            </a:r>
            <a:r>
              <a:rPr lang="en-US" sz="2200" dirty="0">
                <a:solidFill>
                  <a:srgbClr val="000000"/>
                </a:solidFill>
              </a:rPr>
              <a:t> </a:t>
            </a:r>
            <a:r>
              <a:rPr lang="en-US" sz="2200" dirty="0" err="1">
                <a:solidFill>
                  <a:srgbClr val="000000"/>
                </a:solidFill>
              </a:rPr>
              <a:t>lẫn</a:t>
            </a:r>
            <a:r>
              <a:rPr lang="en-US" sz="2200" dirty="0">
                <a:solidFill>
                  <a:srgbClr val="000000"/>
                </a:solidFill>
              </a:rPr>
              <a:t> </a:t>
            </a:r>
            <a:r>
              <a:rPr lang="en-US" sz="2200" dirty="0" err="1">
                <a:solidFill>
                  <a:srgbClr val="000000"/>
                </a:solidFill>
              </a:rPr>
              <a:t>và</a:t>
            </a:r>
            <a:r>
              <a:rPr lang="en-US" sz="2200" dirty="0">
                <a:solidFill>
                  <a:srgbClr val="000000"/>
                </a:solidFill>
              </a:rPr>
              <a:t> </a:t>
            </a:r>
            <a:r>
              <a:rPr lang="en-US" sz="2200" dirty="0" err="1">
                <a:solidFill>
                  <a:srgbClr val="000000"/>
                </a:solidFill>
              </a:rPr>
              <a:t>độ</a:t>
            </a:r>
            <a:r>
              <a:rPr lang="en-US" sz="2200" dirty="0">
                <a:solidFill>
                  <a:srgbClr val="000000"/>
                </a:solidFill>
              </a:rPr>
              <a:t> </a:t>
            </a:r>
            <a:r>
              <a:rPr lang="en-US" sz="2200" dirty="0" err="1">
                <a:solidFill>
                  <a:srgbClr val="000000"/>
                </a:solidFill>
              </a:rPr>
              <a:t>chính</a:t>
            </a:r>
            <a:r>
              <a:rPr lang="en-US" sz="2200" dirty="0">
                <a:solidFill>
                  <a:srgbClr val="000000"/>
                </a:solidFill>
              </a:rPr>
              <a:t> </a:t>
            </a:r>
            <a:r>
              <a:rPr lang="en-US" sz="2200" dirty="0" err="1">
                <a:solidFill>
                  <a:srgbClr val="000000"/>
                </a:solidFill>
              </a:rPr>
              <a:t>xác</a:t>
            </a:r>
            <a:r>
              <a:rPr lang="en-US" sz="2200" dirty="0">
                <a:solidFill>
                  <a:srgbClr val="000000"/>
                </a:solidFill>
              </a:rPr>
              <a:t> </a:t>
            </a:r>
            <a:r>
              <a:rPr lang="en-US" sz="2200" dirty="0" err="1">
                <a:solidFill>
                  <a:srgbClr val="000000"/>
                </a:solidFill>
              </a:rPr>
              <a:t>dự</a:t>
            </a:r>
            <a:r>
              <a:rPr lang="en-US" sz="2200" dirty="0">
                <a:solidFill>
                  <a:srgbClr val="000000"/>
                </a:solidFill>
              </a:rPr>
              <a:t> </a:t>
            </a:r>
            <a:r>
              <a:rPr lang="en-US" sz="2200" dirty="0" err="1">
                <a:solidFill>
                  <a:srgbClr val="000000"/>
                </a:solidFill>
              </a:rPr>
              <a:t>đoán</a:t>
            </a:r>
            <a:r>
              <a:rPr lang="en-US" sz="2200" dirty="0">
                <a:solidFill>
                  <a:srgbClr val="000000"/>
                </a:solidFill>
              </a:rPr>
              <a:t> </a:t>
            </a:r>
            <a:r>
              <a:rPr lang="en-US" sz="2200" dirty="0" err="1">
                <a:solidFill>
                  <a:srgbClr val="000000"/>
                </a:solidFill>
              </a:rPr>
              <a:t>chưa</a:t>
            </a:r>
            <a:r>
              <a:rPr lang="en-US" sz="2200" dirty="0">
                <a:solidFill>
                  <a:srgbClr val="000000"/>
                </a:solidFill>
              </a:rPr>
              <a:t> </a:t>
            </a:r>
            <a:r>
              <a:rPr lang="en-US" sz="2200" dirty="0" err="1">
                <a:solidFill>
                  <a:srgbClr val="000000"/>
                </a:solidFill>
              </a:rPr>
              <a:t>là</a:t>
            </a:r>
            <a:r>
              <a:rPr lang="en-US" sz="2200" dirty="0">
                <a:solidFill>
                  <a:srgbClr val="000000"/>
                </a:solidFill>
              </a:rPr>
              <a:t> </a:t>
            </a:r>
            <a:r>
              <a:rPr lang="en-US" sz="2200" dirty="0" err="1">
                <a:solidFill>
                  <a:srgbClr val="000000"/>
                </a:solidFill>
              </a:rPr>
              <a:t>tuyệt</a:t>
            </a:r>
            <a:r>
              <a:rPr lang="en-US" sz="2200" dirty="0">
                <a:solidFill>
                  <a:srgbClr val="000000"/>
                </a:solidFill>
              </a:rPr>
              <a:t> </a:t>
            </a:r>
            <a:r>
              <a:rPr lang="en-US" sz="2200" dirty="0" err="1">
                <a:solidFill>
                  <a:srgbClr val="000000"/>
                </a:solidFill>
              </a:rPr>
              <a:t>đối</a:t>
            </a:r>
            <a:endParaRPr lang="en-US" sz="2200" dirty="0">
              <a:solidFill>
                <a:srgbClr val="000000"/>
              </a:solidFill>
            </a:endParaRPr>
          </a:p>
          <a:p>
            <a:pPr marL="285750" indent="-228600">
              <a:lnSpc>
                <a:spcPct val="150000"/>
              </a:lnSpc>
              <a:spcAft>
                <a:spcPts val="600"/>
              </a:spcAft>
              <a:buFont typeface="Arial" panose="020B0604020202020204" pitchFamily="34" charset="0"/>
              <a:buChar char="•"/>
            </a:pPr>
            <a:r>
              <a:rPr lang="en-US" sz="2200" dirty="0" err="1">
                <a:solidFill>
                  <a:srgbClr val="000000"/>
                </a:solidFill>
              </a:rPr>
              <a:t>Ứng</a:t>
            </a:r>
            <a:r>
              <a:rPr lang="en-US" sz="2200" dirty="0">
                <a:solidFill>
                  <a:srgbClr val="000000"/>
                </a:solidFill>
              </a:rPr>
              <a:t> </a:t>
            </a:r>
            <a:r>
              <a:rPr lang="en-US" sz="2200" dirty="0" err="1">
                <a:solidFill>
                  <a:srgbClr val="000000"/>
                </a:solidFill>
              </a:rPr>
              <a:t>dụng</a:t>
            </a:r>
            <a:r>
              <a:rPr lang="en-US" sz="2200" dirty="0">
                <a:solidFill>
                  <a:srgbClr val="000000"/>
                </a:solidFill>
              </a:rPr>
              <a:t> </a:t>
            </a:r>
            <a:r>
              <a:rPr lang="en-US" sz="2200" dirty="0" err="1">
                <a:solidFill>
                  <a:srgbClr val="000000"/>
                </a:solidFill>
              </a:rPr>
              <a:t>còn</a:t>
            </a:r>
            <a:r>
              <a:rPr lang="en-US" sz="2200" dirty="0">
                <a:solidFill>
                  <a:srgbClr val="000000"/>
                </a:solidFill>
              </a:rPr>
              <a:t> </a:t>
            </a:r>
            <a:r>
              <a:rPr lang="en-US" sz="2200" dirty="0" err="1">
                <a:solidFill>
                  <a:srgbClr val="000000"/>
                </a:solidFill>
              </a:rPr>
              <a:t>thiếu</a:t>
            </a:r>
            <a:r>
              <a:rPr lang="en-US" sz="2200" dirty="0">
                <a:solidFill>
                  <a:srgbClr val="000000"/>
                </a:solidFill>
              </a:rPr>
              <a:t> </a:t>
            </a:r>
            <a:r>
              <a:rPr lang="en-US" sz="2200" dirty="0" err="1">
                <a:solidFill>
                  <a:srgbClr val="000000"/>
                </a:solidFill>
              </a:rPr>
              <a:t>nhiều</a:t>
            </a:r>
            <a:r>
              <a:rPr lang="en-US" sz="2200" dirty="0">
                <a:solidFill>
                  <a:srgbClr val="000000"/>
                </a:solidFill>
              </a:rPr>
              <a:t> </a:t>
            </a:r>
            <a:r>
              <a:rPr lang="en-US" sz="2200" dirty="0" err="1">
                <a:solidFill>
                  <a:srgbClr val="000000"/>
                </a:solidFill>
              </a:rPr>
              <a:t>chức</a:t>
            </a:r>
            <a:r>
              <a:rPr lang="en-US" sz="2200" dirty="0">
                <a:solidFill>
                  <a:srgbClr val="000000"/>
                </a:solidFill>
              </a:rPr>
              <a:t> </a:t>
            </a:r>
            <a:r>
              <a:rPr lang="en-US" sz="2200" dirty="0" err="1">
                <a:solidFill>
                  <a:srgbClr val="000000"/>
                </a:solidFill>
              </a:rPr>
              <a:t>năng</a:t>
            </a:r>
            <a:r>
              <a:rPr lang="en-US" sz="2200" dirty="0">
                <a:solidFill>
                  <a:srgbClr val="000000"/>
                </a:solidFill>
              </a:rPr>
              <a:t> </a:t>
            </a:r>
            <a:r>
              <a:rPr lang="en-US" sz="2200" dirty="0" err="1">
                <a:solidFill>
                  <a:srgbClr val="000000"/>
                </a:solidFill>
              </a:rPr>
              <a:t>để</a:t>
            </a:r>
            <a:r>
              <a:rPr lang="en-US" sz="2200" dirty="0">
                <a:solidFill>
                  <a:srgbClr val="000000"/>
                </a:solidFill>
              </a:rPr>
              <a:t> </a:t>
            </a:r>
            <a:r>
              <a:rPr lang="en-US" sz="2200" dirty="0" err="1">
                <a:solidFill>
                  <a:srgbClr val="000000"/>
                </a:solidFill>
              </a:rPr>
              <a:t>tăng</a:t>
            </a:r>
            <a:r>
              <a:rPr lang="en-US" sz="2200" dirty="0">
                <a:solidFill>
                  <a:srgbClr val="000000"/>
                </a:solidFill>
              </a:rPr>
              <a:t> </a:t>
            </a:r>
            <a:r>
              <a:rPr lang="en-US" sz="2200" dirty="0" err="1">
                <a:solidFill>
                  <a:srgbClr val="000000"/>
                </a:solidFill>
              </a:rPr>
              <a:t>tính</a:t>
            </a:r>
            <a:r>
              <a:rPr lang="en-US" sz="2200" dirty="0">
                <a:solidFill>
                  <a:srgbClr val="000000"/>
                </a:solidFill>
              </a:rPr>
              <a:t> </a:t>
            </a:r>
            <a:r>
              <a:rPr lang="en-US" sz="2200" dirty="0" err="1">
                <a:solidFill>
                  <a:srgbClr val="000000"/>
                </a:solidFill>
              </a:rPr>
              <a:t>trải</a:t>
            </a:r>
            <a:r>
              <a:rPr lang="en-US" sz="2200" dirty="0">
                <a:solidFill>
                  <a:srgbClr val="000000"/>
                </a:solidFill>
              </a:rPr>
              <a:t> </a:t>
            </a:r>
            <a:r>
              <a:rPr lang="en-US" sz="2200" dirty="0" err="1">
                <a:solidFill>
                  <a:srgbClr val="000000"/>
                </a:solidFill>
              </a:rPr>
              <a:t>nghiệm</a:t>
            </a:r>
            <a:r>
              <a:rPr lang="en-US" sz="2200" dirty="0">
                <a:solidFill>
                  <a:srgbClr val="000000"/>
                </a:solidFill>
              </a:rPr>
              <a:t> </a:t>
            </a:r>
            <a:r>
              <a:rPr lang="en-US" sz="2200" dirty="0" err="1">
                <a:solidFill>
                  <a:srgbClr val="000000"/>
                </a:solidFill>
              </a:rPr>
              <a:t>người</a:t>
            </a:r>
            <a:r>
              <a:rPr lang="en-US" sz="2200" dirty="0">
                <a:solidFill>
                  <a:srgbClr val="000000"/>
                </a:solidFill>
              </a:rPr>
              <a:t> </a:t>
            </a:r>
            <a:r>
              <a:rPr lang="en-US" sz="2200" dirty="0" err="1">
                <a:solidFill>
                  <a:srgbClr val="000000"/>
                </a:solidFill>
              </a:rPr>
              <a:t>dùng</a:t>
            </a:r>
            <a:endParaRPr lang="en-US" sz="2200" dirty="0">
              <a:solidFill>
                <a:srgbClr val="000000"/>
              </a:solidFill>
            </a:endParaRPr>
          </a:p>
          <a:p>
            <a:pPr marL="285750" indent="-228600">
              <a:lnSpc>
                <a:spcPct val="150000"/>
              </a:lnSpc>
              <a:spcAft>
                <a:spcPts val="600"/>
              </a:spcAft>
              <a:buFont typeface="Arial" panose="020B0604020202020204" pitchFamily="34" charset="0"/>
              <a:buChar char="•"/>
            </a:pPr>
            <a:r>
              <a:rPr lang="en-US" sz="2200" dirty="0" err="1">
                <a:solidFill>
                  <a:srgbClr val="000000"/>
                </a:solidFill>
              </a:rPr>
              <a:t>Giao</a:t>
            </a:r>
            <a:r>
              <a:rPr lang="en-US" sz="2200" dirty="0">
                <a:solidFill>
                  <a:srgbClr val="000000"/>
                </a:solidFill>
              </a:rPr>
              <a:t> </a:t>
            </a:r>
            <a:r>
              <a:rPr lang="en-US" sz="2200" dirty="0" err="1">
                <a:solidFill>
                  <a:srgbClr val="000000"/>
                </a:solidFill>
              </a:rPr>
              <a:t>diện</a:t>
            </a:r>
            <a:r>
              <a:rPr lang="en-US" sz="2200" dirty="0">
                <a:solidFill>
                  <a:srgbClr val="000000"/>
                </a:solidFill>
              </a:rPr>
              <a:t> </a:t>
            </a:r>
            <a:r>
              <a:rPr lang="en-US" sz="2200" dirty="0" err="1">
                <a:solidFill>
                  <a:srgbClr val="000000"/>
                </a:solidFill>
              </a:rPr>
              <a:t>ứng</a:t>
            </a:r>
            <a:r>
              <a:rPr lang="en-US" sz="2200" dirty="0">
                <a:solidFill>
                  <a:srgbClr val="000000"/>
                </a:solidFill>
              </a:rPr>
              <a:t> </a:t>
            </a:r>
            <a:r>
              <a:rPr lang="en-US" sz="2200" dirty="0" err="1">
                <a:solidFill>
                  <a:srgbClr val="000000"/>
                </a:solidFill>
              </a:rPr>
              <a:t>dụng</a:t>
            </a:r>
            <a:r>
              <a:rPr lang="en-US" sz="2200" dirty="0">
                <a:solidFill>
                  <a:srgbClr val="000000"/>
                </a:solidFill>
              </a:rPr>
              <a:t> </a:t>
            </a:r>
            <a:r>
              <a:rPr lang="en-US" sz="2200" dirty="0" err="1">
                <a:solidFill>
                  <a:srgbClr val="000000"/>
                </a:solidFill>
              </a:rPr>
              <a:t>đôi</a:t>
            </a:r>
            <a:r>
              <a:rPr lang="en-US" sz="2200" dirty="0">
                <a:solidFill>
                  <a:srgbClr val="000000"/>
                </a:solidFill>
              </a:rPr>
              <a:t> </a:t>
            </a:r>
            <a:r>
              <a:rPr lang="en-US" sz="2200" dirty="0" err="1">
                <a:solidFill>
                  <a:srgbClr val="000000"/>
                </a:solidFill>
              </a:rPr>
              <a:t>khi</a:t>
            </a:r>
            <a:r>
              <a:rPr lang="en-US" sz="2200" dirty="0">
                <a:solidFill>
                  <a:srgbClr val="000000"/>
                </a:solidFill>
              </a:rPr>
              <a:t> </a:t>
            </a:r>
            <a:r>
              <a:rPr lang="en-US" sz="2200" dirty="0" err="1">
                <a:solidFill>
                  <a:srgbClr val="000000"/>
                </a:solidFill>
              </a:rPr>
              <a:t>sẽ</a:t>
            </a:r>
            <a:r>
              <a:rPr lang="en-US" sz="2200" dirty="0">
                <a:solidFill>
                  <a:srgbClr val="000000"/>
                </a:solidFill>
              </a:rPr>
              <a:t> </a:t>
            </a:r>
            <a:r>
              <a:rPr lang="en-US" sz="2200" dirty="0" err="1">
                <a:solidFill>
                  <a:srgbClr val="000000"/>
                </a:solidFill>
              </a:rPr>
              <a:t>bị</a:t>
            </a:r>
            <a:r>
              <a:rPr lang="en-US" sz="2200" dirty="0">
                <a:solidFill>
                  <a:srgbClr val="000000"/>
                </a:solidFill>
              </a:rPr>
              <a:t> </a:t>
            </a:r>
            <a:r>
              <a:rPr lang="en-US" sz="2200" dirty="0" err="1">
                <a:solidFill>
                  <a:srgbClr val="000000"/>
                </a:solidFill>
              </a:rPr>
              <a:t>lệch</a:t>
            </a:r>
            <a:r>
              <a:rPr lang="en-US" sz="2200" dirty="0">
                <a:solidFill>
                  <a:srgbClr val="000000"/>
                </a:solidFill>
              </a:rPr>
              <a:t> </a:t>
            </a:r>
            <a:r>
              <a:rPr lang="en-US" sz="2200" dirty="0" err="1">
                <a:solidFill>
                  <a:srgbClr val="000000"/>
                </a:solidFill>
              </a:rPr>
              <a:t>hoặc</a:t>
            </a:r>
            <a:r>
              <a:rPr lang="en-US" sz="2200" dirty="0">
                <a:solidFill>
                  <a:srgbClr val="000000"/>
                </a:solidFill>
              </a:rPr>
              <a:t> </a:t>
            </a:r>
            <a:r>
              <a:rPr lang="en-US" sz="2200" dirty="0" err="1">
                <a:solidFill>
                  <a:srgbClr val="000000"/>
                </a:solidFill>
              </a:rPr>
              <a:t>vỡ</a:t>
            </a:r>
            <a:r>
              <a:rPr lang="en-US" sz="2200" dirty="0">
                <a:solidFill>
                  <a:srgbClr val="000000"/>
                </a:solidFill>
              </a:rPr>
              <a:t> </a:t>
            </a:r>
            <a:r>
              <a:rPr lang="en-US" sz="2200" dirty="0" err="1">
                <a:solidFill>
                  <a:srgbClr val="000000"/>
                </a:solidFill>
              </a:rPr>
              <a:t>giao</a:t>
            </a:r>
            <a:r>
              <a:rPr lang="en-US" sz="2200" dirty="0">
                <a:solidFill>
                  <a:srgbClr val="000000"/>
                </a:solidFill>
              </a:rPr>
              <a:t> </a:t>
            </a:r>
            <a:r>
              <a:rPr lang="en-US" sz="2200" dirty="0" err="1">
                <a:solidFill>
                  <a:srgbClr val="000000"/>
                </a:solidFill>
              </a:rPr>
              <a:t>diện</a:t>
            </a:r>
            <a:r>
              <a:rPr lang="en-US" sz="2200" dirty="0">
                <a:solidFill>
                  <a:srgbClr val="000000"/>
                </a:solidFill>
              </a:rPr>
              <a:t> </a:t>
            </a:r>
            <a:r>
              <a:rPr lang="en-US" sz="2200" dirty="0" err="1">
                <a:solidFill>
                  <a:srgbClr val="000000"/>
                </a:solidFill>
              </a:rPr>
              <a:t>khi</a:t>
            </a:r>
            <a:r>
              <a:rPr lang="en-US" sz="2200" dirty="0">
                <a:solidFill>
                  <a:srgbClr val="000000"/>
                </a:solidFill>
              </a:rPr>
              <a:t> </a:t>
            </a:r>
            <a:r>
              <a:rPr lang="en-US" sz="2200" dirty="0" err="1">
                <a:solidFill>
                  <a:srgbClr val="000000"/>
                </a:solidFill>
              </a:rPr>
              <a:t>người</a:t>
            </a:r>
            <a:r>
              <a:rPr lang="en-US" sz="2200" dirty="0">
                <a:solidFill>
                  <a:srgbClr val="000000"/>
                </a:solidFill>
              </a:rPr>
              <a:t> </a:t>
            </a:r>
            <a:r>
              <a:rPr lang="en-US" sz="2200" dirty="0" err="1">
                <a:solidFill>
                  <a:srgbClr val="000000"/>
                </a:solidFill>
              </a:rPr>
              <a:t>dùng</a:t>
            </a:r>
            <a:r>
              <a:rPr lang="en-US" sz="2200" dirty="0">
                <a:solidFill>
                  <a:srgbClr val="000000"/>
                </a:solidFill>
              </a:rPr>
              <a:t> </a:t>
            </a:r>
            <a:r>
              <a:rPr lang="en-US" sz="2200" dirty="0" err="1">
                <a:solidFill>
                  <a:srgbClr val="000000"/>
                </a:solidFill>
              </a:rPr>
              <a:t>sử</a:t>
            </a:r>
            <a:r>
              <a:rPr lang="en-US" sz="2200" dirty="0">
                <a:solidFill>
                  <a:srgbClr val="000000"/>
                </a:solidFill>
              </a:rPr>
              <a:t> </a:t>
            </a:r>
            <a:r>
              <a:rPr lang="en-US" sz="2200" dirty="0" err="1">
                <a:solidFill>
                  <a:srgbClr val="000000"/>
                </a:solidFill>
              </a:rPr>
              <a:t>dụng</a:t>
            </a:r>
            <a:r>
              <a:rPr lang="en-US" sz="2200" dirty="0">
                <a:solidFill>
                  <a:srgbClr val="000000"/>
                </a:solidFill>
              </a:rPr>
              <a:t> </a:t>
            </a:r>
            <a:r>
              <a:rPr lang="en-US" sz="2200" dirty="0" err="1">
                <a:solidFill>
                  <a:srgbClr val="000000"/>
                </a:solidFill>
              </a:rPr>
              <a:t>các</a:t>
            </a:r>
            <a:r>
              <a:rPr lang="en-US" sz="2200" dirty="0">
                <a:solidFill>
                  <a:srgbClr val="000000"/>
                </a:solidFill>
              </a:rPr>
              <a:t> </a:t>
            </a:r>
            <a:r>
              <a:rPr lang="en-US" sz="2200" dirty="0" err="1">
                <a:solidFill>
                  <a:srgbClr val="000000"/>
                </a:solidFill>
              </a:rPr>
              <a:t>thiết</a:t>
            </a:r>
            <a:r>
              <a:rPr lang="en-US" sz="2200" dirty="0">
                <a:solidFill>
                  <a:srgbClr val="000000"/>
                </a:solidFill>
              </a:rPr>
              <a:t> </a:t>
            </a:r>
            <a:r>
              <a:rPr lang="en-US" sz="2200" dirty="0" err="1">
                <a:solidFill>
                  <a:srgbClr val="000000"/>
                </a:solidFill>
              </a:rPr>
              <a:t>bị</a:t>
            </a:r>
            <a:r>
              <a:rPr lang="en-US" sz="2200" dirty="0">
                <a:solidFill>
                  <a:srgbClr val="000000"/>
                </a:solidFill>
              </a:rPr>
              <a:t> di </a:t>
            </a:r>
            <a:r>
              <a:rPr lang="en-US" sz="2200" dirty="0" err="1">
                <a:solidFill>
                  <a:srgbClr val="000000"/>
                </a:solidFill>
              </a:rPr>
              <a:t>động</a:t>
            </a:r>
            <a:r>
              <a:rPr lang="en-US" sz="2200" dirty="0">
                <a:solidFill>
                  <a:srgbClr val="000000"/>
                </a:solidFill>
              </a:rPr>
              <a:t> </a:t>
            </a:r>
            <a:r>
              <a:rPr lang="en-US" sz="2200" dirty="0" err="1">
                <a:solidFill>
                  <a:srgbClr val="000000"/>
                </a:solidFill>
              </a:rPr>
              <a:t>quá</a:t>
            </a:r>
            <a:r>
              <a:rPr lang="en-US" sz="2200" dirty="0">
                <a:solidFill>
                  <a:srgbClr val="000000"/>
                </a:solidFill>
              </a:rPr>
              <a:t> </a:t>
            </a:r>
            <a:r>
              <a:rPr lang="en-US" sz="2200" dirty="0" err="1">
                <a:solidFill>
                  <a:srgbClr val="000000"/>
                </a:solidFill>
              </a:rPr>
              <a:t>lỗi</a:t>
            </a:r>
            <a:r>
              <a:rPr lang="en-US" sz="2200" dirty="0">
                <a:solidFill>
                  <a:srgbClr val="000000"/>
                </a:solidFill>
              </a:rPr>
              <a:t> </a:t>
            </a:r>
            <a:r>
              <a:rPr lang="en-US" sz="2200" dirty="0" err="1">
                <a:solidFill>
                  <a:srgbClr val="000000"/>
                </a:solidFill>
              </a:rPr>
              <a:t>thời</a:t>
            </a:r>
            <a:r>
              <a:rPr lang="en-US" sz="2200" dirty="0">
                <a:solidFill>
                  <a:srgbClr val="000000"/>
                </a:solidFill>
              </a:rPr>
              <a:t>.</a:t>
            </a:r>
          </a:p>
          <a:p>
            <a:pPr marL="285750" indent="-228600">
              <a:lnSpc>
                <a:spcPct val="150000"/>
              </a:lnSpc>
              <a:spcAft>
                <a:spcPts val="600"/>
              </a:spcAft>
              <a:buFont typeface="Arial" panose="020B0604020202020204" pitchFamily="34" charset="0"/>
              <a:buChar char="•"/>
            </a:pPr>
            <a:r>
              <a:rPr lang="en-US" sz="2200" dirty="0" err="1">
                <a:solidFill>
                  <a:srgbClr val="000000"/>
                </a:solidFill>
              </a:rPr>
              <a:t>Ứng</a:t>
            </a:r>
            <a:r>
              <a:rPr lang="en-US" sz="2200" dirty="0">
                <a:solidFill>
                  <a:srgbClr val="000000"/>
                </a:solidFill>
              </a:rPr>
              <a:t> </a:t>
            </a:r>
            <a:r>
              <a:rPr lang="en-US" sz="2200" dirty="0" err="1">
                <a:solidFill>
                  <a:srgbClr val="000000"/>
                </a:solidFill>
              </a:rPr>
              <a:t>dụng</a:t>
            </a:r>
            <a:r>
              <a:rPr lang="en-US" sz="2200" dirty="0">
                <a:solidFill>
                  <a:srgbClr val="000000"/>
                </a:solidFill>
              </a:rPr>
              <a:t> </a:t>
            </a:r>
            <a:r>
              <a:rPr lang="en-US" sz="2200" dirty="0" err="1">
                <a:solidFill>
                  <a:srgbClr val="000000"/>
                </a:solidFill>
              </a:rPr>
              <a:t>hiện</a:t>
            </a:r>
            <a:r>
              <a:rPr lang="en-US" sz="2200" dirty="0">
                <a:solidFill>
                  <a:srgbClr val="000000"/>
                </a:solidFill>
              </a:rPr>
              <a:t> </a:t>
            </a:r>
            <a:r>
              <a:rPr lang="en-US" sz="2200" dirty="0" err="1">
                <a:solidFill>
                  <a:srgbClr val="000000"/>
                </a:solidFill>
              </a:rPr>
              <a:t>tại</a:t>
            </a:r>
            <a:r>
              <a:rPr lang="en-US" sz="2200" dirty="0">
                <a:solidFill>
                  <a:srgbClr val="000000"/>
                </a:solidFill>
              </a:rPr>
              <a:t> </a:t>
            </a:r>
            <a:r>
              <a:rPr lang="en-US" sz="2200" dirty="0" err="1">
                <a:solidFill>
                  <a:srgbClr val="000000"/>
                </a:solidFill>
              </a:rPr>
              <a:t>chỉ</a:t>
            </a:r>
            <a:r>
              <a:rPr lang="en-US" sz="2200" dirty="0">
                <a:solidFill>
                  <a:srgbClr val="000000"/>
                </a:solidFill>
              </a:rPr>
              <a:t> </a:t>
            </a:r>
            <a:r>
              <a:rPr lang="en-US" sz="2200" dirty="0" err="1">
                <a:solidFill>
                  <a:srgbClr val="000000"/>
                </a:solidFill>
              </a:rPr>
              <a:t>cung</a:t>
            </a:r>
            <a:r>
              <a:rPr lang="en-US" sz="2200" dirty="0">
                <a:solidFill>
                  <a:srgbClr val="000000"/>
                </a:solidFill>
              </a:rPr>
              <a:t> </a:t>
            </a:r>
            <a:r>
              <a:rPr lang="en-US" sz="2200" dirty="0" err="1">
                <a:solidFill>
                  <a:srgbClr val="000000"/>
                </a:solidFill>
              </a:rPr>
              <a:t>cấp</a:t>
            </a:r>
            <a:r>
              <a:rPr lang="en-US" sz="2200" dirty="0">
                <a:solidFill>
                  <a:srgbClr val="000000"/>
                </a:solidFill>
              </a:rPr>
              <a:t> </a:t>
            </a:r>
            <a:r>
              <a:rPr lang="en-US" sz="2200" dirty="0" err="1">
                <a:solidFill>
                  <a:srgbClr val="000000"/>
                </a:solidFill>
              </a:rPr>
              <a:t>các</a:t>
            </a:r>
            <a:r>
              <a:rPr lang="en-US" sz="2200" dirty="0">
                <a:solidFill>
                  <a:srgbClr val="000000"/>
                </a:solidFill>
              </a:rPr>
              <a:t> </a:t>
            </a:r>
            <a:r>
              <a:rPr lang="en-US" sz="2200" dirty="0" err="1">
                <a:solidFill>
                  <a:srgbClr val="000000"/>
                </a:solidFill>
              </a:rPr>
              <a:t>thông</a:t>
            </a:r>
            <a:r>
              <a:rPr lang="en-US" sz="2200" dirty="0">
                <a:solidFill>
                  <a:srgbClr val="000000"/>
                </a:solidFill>
              </a:rPr>
              <a:t> tin </a:t>
            </a:r>
            <a:r>
              <a:rPr lang="en-US" sz="2200" dirty="0" err="1">
                <a:solidFill>
                  <a:srgbClr val="000000"/>
                </a:solidFill>
              </a:rPr>
              <a:t>kết</a:t>
            </a:r>
            <a:r>
              <a:rPr lang="en-US" sz="2200" dirty="0">
                <a:solidFill>
                  <a:srgbClr val="000000"/>
                </a:solidFill>
              </a:rPr>
              <a:t> </a:t>
            </a:r>
            <a:r>
              <a:rPr lang="en-US" sz="2200" dirty="0" err="1">
                <a:solidFill>
                  <a:srgbClr val="000000"/>
                </a:solidFill>
              </a:rPr>
              <a:t>quả</a:t>
            </a:r>
            <a:r>
              <a:rPr lang="en-US" sz="2200" dirty="0">
                <a:solidFill>
                  <a:srgbClr val="000000"/>
                </a:solidFill>
              </a:rPr>
              <a:t> </a:t>
            </a:r>
            <a:r>
              <a:rPr lang="en-US" sz="2200" dirty="0" err="1">
                <a:solidFill>
                  <a:srgbClr val="000000"/>
                </a:solidFill>
              </a:rPr>
              <a:t>trả</a:t>
            </a:r>
            <a:r>
              <a:rPr lang="en-US" sz="2200" dirty="0">
                <a:solidFill>
                  <a:srgbClr val="000000"/>
                </a:solidFill>
              </a:rPr>
              <a:t> </a:t>
            </a:r>
            <a:r>
              <a:rPr lang="en-US" sz="2200" dirty="0" err="1">
                <a:solidFill>
                  <a:srgbClr val="000000"/>
                </a:solidFill>
              </a:rPr>
              <a:t>về</a:t>
            </a:r>
            <a:r>
              <a:rPr lang="en-US" sz="2200" dirty="0">
                <a:solidFill>
                  <a:srgbClr val="000000"/>
                </a:solidFill>
              </a:rPr>
              <a:t> </a:t>
            </a:r>
            <a:r>
              <a:rPr lang="en-US" sz="2200" dirty="0" err="1">
                <a:solidFill>
                  <a:srgbClr val="000000"/>
                </a:solidFill>
              </a:rPr>
              <a:t>bằng</a:t>
            </a:r>
            <a:r>
              <a:rPr lang="en-US" sz="2200" dirty="0">
                <a:solidFill>
                  <a:srgbClr val="000000"/>
                </a:solidFill>
              </a:rPr>
              <a:t> </a:t>
            </a:r>
            <a:r>
              <a:rPr lang="en-US" sz="2200" dirty="0" err="1">
                <a:solidFill>
                  <a:srgbClr val="000000"/>
                </a:solidFill>
              </a:rPr>
              <a:t>Tiếng</a:t>
            </a:r>
            <a:r>
              <a:rPr lang="en-US" sz="2200" dirty="0">
                <a:solidFill>
                  <a:srgbClr val="000000"/>
                </a:solidFill>
              </a:rPr>
              <a:t> </a:t>
            </a:r>
            <a:r>
              <a:rPr lang="en-US" sz="2200" dirty="0" err="1" smtClean="0">
                <a:solidFill>
                  <a:srgbClr val="000000"/>
                </a:solidFill>
              </a:rPr>
              <a:t>Anh</a:t>
            </a:r>
            <a:r>
              <a:rPr lang="en-US" sz="2400" dirty="0">
                <a:solidFill>
                  <a:srgbClr val="000000"/>
                </a:solidFill>
              </a:rPr>
              <a:t/>
            </a:r>
            <a:br>
              <a:rPr lang="en-US" sz="2400" dirty="0">
                <a:solidFill>
                  <a:srgbClr val="000000"/>
                </a:solidFill>
              </a:rPr>
            </a:br>
            <a:endParaRPr lang="en-US" sz="2400" dirty="0">
              <a:solidFill>
                <a:srgbClr val="000000"/>
              </a:solidFill>
              <a:cs typeface="Arial"/>
            </a:endParaRPr>
          </a:p>
        </p:txBody>
      </p:sp>
    </p:spTree>
    <p:extLst>
      <p:ext uri="{BB962C8B-B14F-4D97-AF65-F5344CB8AC3E}">
        <p14:creationId xmlns:p14="http://schemas.microsoft.com/office/powerpoint/2010/main" val="7563255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DBEA82-F17E-478A-875E-0BECBA36DC58}"/>
              </a:ext>
            </a:extLst>
          </p:cNvPr>
          <p:cNvSpPr txBox="1"/>
          <p:nvPr/>
        </p:nvSpPr>
        <p:spPr>
          <a:xfrm>
            <a:off x="1412398" y="934601"/>
            <a:ext cx="9367203" cy="75703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400" kern="1200" dirty="0" err="1">
                <a:solidFill>
                  <a:srgbClr val="000000"/>
                </a:solidFill>
                <a:latin typeface="+mj-lt"/>
                <a:ea typeface="+mj-ea"/>
                <a:cs typeface="+mj-cs"/>
              </a:rPr>
              <a:t>Hướng</a:t>
            </a:r>
            <a:r>
              <a:rPr lang="en-US" sz="4400" kern="1200" dirty="0">
                <a:solidFill>
                  <a:srgbClr val="000000"/>
                </a:solidFill>
                <a:latin typeface="+mj-lt"/>
                <a:ea typeface="+mj-ea"/>
                <a:cs typeface="+mj-cs"/>
              </a:rPr>
              <a:t> </a:t>
            </a:r>
            <a:r>
              <a:rPr lang="en-US" sz="4400" kern="1200" dirty="0" err="1">
                <a:solidFill>
                  <a:srgbClr val="000000"/>
                </a:solidFill>
                <a:latin typeface="+mj-lt"/>
                <a:ea typeface="+mj-ea"/>
                <a:cs typeface="+mj-cs"/>
              </a:rPr>
              <a:t>phát</a:t>
            </a:r>
            <a:r>
              <a:rPr lang="en-US" sz="4400" kern="1200" dirty="0">
                <a:solidFill>
                  <a:srgbClr val="000000"/>
                </a:solidFill>
                <a:latin typeface="+mj-lt"/>
                <a:ea typeface="+mj-ea"/>
                <a:cs typeface="+mj-cs"/>
              </a:rPr>
              <a:t> </a:t>
            </a:r>
            <a:r>
              <a:rPr lang="en-US" sz="4400" kern="1200" dirty="0" err="1">
                <a:solidFill>
                  <a:srgbClr val="000000"/>
                </a:solidFill>
                <a:latin typeface="+mj-lt"/>
                <a:ea typeface="+mj-ea"/>
                <a:cs typeface="+mj-cs"/>
              </a:rPr>
              <a:t>triển</a:t>
            </a:r>
            <a:endParaRPr lang="en-US" sz="4400" kern="1200" dirty="0">
              <a:solidFill>
                <a:srgbClr val="000000"/>
              </a:solidFill>
              <a:latin typeface="+mj-lt"/>
              <a:ea typeface="+mj-ea"/>
              <a:cs typeface="+mj-cs"/>
            </a:endParaRPr>
          </a:p>
        </p:txBody>
      </p:sp>
      <p:sp>
        <p:nvSpPr>
          <p:cNvPr id="10" name="Freeform: Shape 9">
            <a:extLst>
              <a:ext uri="{FF2B5EF4-FFF2-40B4-BE49-F238E27FC236}">
                <a16:creationId xmlns:a16="http://schemas.microsoft.com/office/drawing/2014/main" id="{7CB4857B-ED7C-444D-9F04-2F885114A1C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18046FB-44EA-4FD8-A585-EA09A319B2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479F5F2B-8B58-4140-AE6A-51F6C67B18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E025B94F-2175-4F72-B3F1-93CA31E017C4}"/>
              </a:ext>
            </a:extLst>
          </p:cNvPr>
          <p:cNvSpPr txBox="1"/>
          <p:nvPr/>
        </p:nvSpPr>
        <p:spPr>
          <a:xfrm>
            <a:off x="1653363" y="2176272"/>
            <a:ext cx="9367204" cy="404164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85000" lnSpcReduction="10000"/>
          </a:bodyPr>
          <a:lstStyle/>
          <a:p>
            <a:pPr marL="285750" lvl="0" indent="-228600">
              <a:lnSpc>
                <a:spcPct val="150000"/>
              </a:lnSpc>
              <a:spcAft>
                <a:spcPts val="600"/>
              </a:spcAft>
              <a:buFont typeface="Arial" panose="020B0604020202020204" pitchFamily="34" charset="0"/>
              <a:buChar char="•"/>
            </a:pPr>
            <a:r>
              <a:rPr lang="en-US" sz="2400" dirty="0" err="1" smtClean="0">
                <a:solidFill>
                  <a:srgbClr val="000000"/>
                </a:solidFill>
              </a:rPr>
              <a:t>Mở</a:t>
            </a:r>
            <a:r>
              <a:rPr lang="en-US" sz="2400" dirty="0" smtClean="0">
                <a:solidFill>
                  <a:srgbClr val="000000"/>
                </a:solidFill>
              </a:rPr>
              <a:t> </a:t>
            </a:r>
            <a:r>
              <a:rPr lang="en-US" sz="2400" dirty="0" err="1">
                <a:solidFill>
                  <a:srgbClr val="000000"/>
                </a:solidFill>
              </a:rPr>
              <a:t>rộng</a:t>
            </a:r>
            <a:r>
              <a:rPr lang="en-US" sz="2400" dirty="0">
                <a:solidFill>
                  <a:srgbClr val="000000"/>
                </a:solidFill>
              </a:rPr>
              <a:t> </a:t>
            </a:r>
            <a:r>
              <a:rPr lang="en-US" sz="2400" dirty="0" err="1">
                <a:solidFill>
                  <a:srgbClr val="000000"/>
                </a:solidFill>
              </a:rPr>
              <a:t>cơ</a:t>
            </a:r>
            <a:r>
              <a:rPr lang="en-US" sz="2400" dirty="0">
                <a:solidFill>
                  <a:srgbClr val="000000"/>
                </a:solidFill>
              </a:rPr>
              <a:t> </a:t>
            </a:r>
            <a:r>
              <a:rPr lang="en-US" sz="2400" dirty="0" err="1" smtClean="0">
                <a:solidFill>
                  <a:srgbClr val="000000"/>
                </a:solidFill>
              </a:rPr>
              <a:t>sở</a:t>
            </a:r>
            <a:r>
              <a:rPr lang="en-US" sz="2400" dirty="0" smtClean="0">
                <a:solidFill>
                  <a:srgbClr val="000000"/>
                </a:solidFill>
              </a:rPr>
              <a:t> </a:t>
            </a:r>
            <a:r>
              <a:rPr lang="en-US" sz="2400" dirty="0" err="1">
                <a:solidFill>
                  <a:srgbClr val="000000"/>
                </a:solidFill>
              </a:rPr>
              <a:t>dữ</a:t>
            </a:r>
            <a:r>
              <a:rPr lang="en-US" sz="2400" dirty="0">
                <a:solidFill>
                  <a:srgbClr val="000000"/>
                </a:solidFill>
              </a:rPr>
              <a:t> </a:t>
            </a:r>
            <a:r>
              <a:rPr lang="en-US" sz="2400" dirty="0" err="1">
                <a:solidFill>
                  <a:srgbClr val="000000"/>
                </a:solidFill>
              </a:rPr>
              <a:t>liệu</a:t>
            </a:r>
            <a:r>
              <a:rPr lang="en-US" sz="2400" dirty="0">
                <a:solidFill>
                  <a:srgbClr val="000000"/>
                </a:solidFill>
              </a:rPr>
              <a:t> </a:t>
            </a:r>
            <a:r>
              <a:rPr lang="en-US" sz="2400" dirty="0" err="1">
                <a:solidFill>
                  <a:srgbClr val="000000"/>
                </a:solidFill>
              </a:rPr>
              <a:t>với</a:t>
            </a:r>
            <a:r>
              <a:rPr lang="en-US" sz="2400" dirty="0">
                <a:solidFill>
                  <a:srgbClr val="000000"/>
                </a:solidFill>
              </a:rPr>
              <a:t> </a:t>
            </a:r>
            <a:r>
              <a:rPr lang="en-US" sz="2400" dirty="0" err="1">
                <a:solidFill>
                  <a:srgbClr val="000000"/>
                </a:solidFill>
              </a:rPr>
              <a:t>số</a:t>
            </a:r>
            <a:r>
              <a:rPr lang="en-US" sz="2400" dirty="0">
                <a:solidFill>
                  <a:srgbClr val="000000"/>
                </a:solidFill>
              </a:rPr>
              <a:t> </a:t>
            </a:r>
            <a:r>
              <a:rPr lang="en-US" sz="2400" dirty="0" err="1">
                <a:solidFill>
                  <a:srgbClr val="000000"/>
                </a:solidFill>
              </a:rPr>
              <a:t>lượng</a:t>
            </a:r>
            <a:r>
              <a:rPr lang="en-US" sz="2400" dirty="0">
                <a:solidFill>
                  <a:srgbClr val="000000"/>
                </a:solidFill>
              </a:rPr>
              <a:t> </a:t>
            </a:r>
            <a:r>
              <a:rPr lang="en-US" sz="2400" dirty="0" err="1">
                <a:solidFill>
                  <a:srgbClr val="000000"/>
                </a:solidFill>
              </a:rPr>
              <a:t>món</a:t>
            </a:r>
            <a:r>
              <a:rPr lang="en-US" sz="2400" dirty="0">
                <a:solidFill>
                  <a:srgbClr val="000000"/>
                </a:solidFill>
              </a:rPr>
              <a:t> </a:t>
            </a:r>
            <a:r>
              <a:rPr lang="en-US" sz="2400" dirty="0" err="1">
                <a:solidFill>
                  <a:srgbClr val="000000"/>
                </a:solidFill>
              </a:rPr>
              <a:t>ăn</a:t>
            </a:r>
            <a:r>
              <a:rPr lang="en-US" sz="2400" dirty="0">
                <a:solidFill>
                  <a:srgbClr val="000000"/>
                </a:solidFill>
              </a:rPr>
              <a:t> </a:t>
            </a:r>
            <a:r>
              <a:rPr lang="en-US" sz="2400" dirty="0" err="1">
                <a:solidFill>
                  <a:srgbClr val="000000"/>
                </a:solidFill>
              </a:rPr>
              <a:t>đa</a:t>
            </a:r>
            <a:r>
              <a:rPr lang="en-US" sz="2400" dirty="0">
                <a:solidFill>
                  <a:srgbClr val="000000"/>
                </a:solidFill>
              </a:rPr>
              <a:t> </a:t>
            </a:r>
            <a:r>
              <a:rPr lang="en-US" sz="2400" dirty="0" err="1">
                <a:solidFill>
                  <a:srgbClr val="000000"/>
                </a:solidFill>
              </a:rPr>
              <a:t>dạng</a:t>
            </a:r>
            <a:r>
              <a:rPr lang="en-US" sz="2400" dirty="0">
                <a:solidFill>
                  <a:srgbClr val="000000"/>
                </a:solidFill>
              </a:rPr>
              <a:t> </a:t>
            </a:r>
            <a:r>
              <a:rPr lang="en-US" sz="2400" dirty="0" err="1">
                <a:solidFill>
                  <a:srgbClr val="000000"/>
                </a:solidFill>
              </a:rPr>
              <a:t>và</a:t>
            </a:r>
            <a:r>
              <a:rPr lang="en-US" sz="2400" dirty="0">
                <a:solidFill>
                  <a:srgbClr val="000000"/>
                </a:solidFill>
              </a:rPr>
              <a:t> </a:t>
            </a:r>
            <a:r>
              <a:rPr lang="en-US" sz="2400" dirty="0" err="1">
                <a:solidFill>
                  <a:srgbClr val="000000"/>
                </a:solidFill>
              </a:rPr>
              <a:t>phong</a:t>
            </a:r>
            <a:r>
              <a:rPr lang="en-US" sz="2400" dirty="0">
                <a:solidFill>
                  <a:srgbClr val="000000"/>
                </a:solidFill>
              </a:rPr>
              <a:t> </a:t>
            </a:r>
            <a:r>
              <a:rPr lang="en-US" sz="2400" dirty="0" err="1">
                <a:solidFill>
                  <a:srgbClr val="000000"/>
                </a:solidFill>
              </a:rPr>
              <a:t>phú</a:t>
            </a:r>
            <a:r>
              <a:rPr lang="en-US" sz="2400" dirty="0" smtClean="0">
                <a:solidFill>
                  <a:srgbClr val="000000"/>
                </a:solidFill>
              </a:rPr>
              <a:t>.</a:t>
            </a:r>
          </a:p>
          <a:p>
            <a:pPr marL="285750" indent="-228600">
              <a:lnSpc>
                <a:spcPct val="150000"/>
              </a:lnSpc>
              <a:spcAft>
                <a:spcPts val="600"/>
              </a:spcAft>
              <a:buFont typeface="Arial" panose="020B0604020202020204" pitchFamily="34" charset="0"/>
              <a:buChar char="•"/>
            </a:pPr>
            <a:r>
              <a:rPr lang="en-US" sz="2400" dirty="0" err="1">
                <a:solidFill>
                  <a:srgbClr val="000000"/>
                </a:solidFill>
              </a:rPr>
              <a:t>Nâng</a:t>
            </a:r>
            <a:r>
              <a:rPr lang="en-US" sz="2400" dirty="0">
                <a:solidFill>
                  <a:srgbClr val="000000"/>
                </a:solidFill>
              </a:rPr>
              <a:t> </a:t>
            </a:r>
            <a:r>
              <a:rPr lang="en-US" sz="2400" dirty="0" err="1">
                <a:solidFill>
                  <a:srgbClr val="000000"/>
                </a:solidFill>
              </a:rPr>
              <a:t>cao</a:t>
            </a:r>
            <a:r>
              <a:rPr lang="en-US" sz="2400" dirty="0">
                <a:solidFill>
                  <a:srgbClr val="000000"/>
                </a:solidFill>
              </a:rPr>
              <a:t> </a:t>
            </a:r>
            <a:r>
              <a:rPr lang="en-US" sz="2400" dirty="0" err="1">
                <a:solidFill>
                  <a:srgbClr val="000000"/>
                </a:solidFill>
              </a:rPr>
              <a:t>tính</a:t>
            </a:r>
            <a:r>
              <a:rPr lang="en-US" sz="2400" dirty="0">
                <a:solidFill>
                  <a:srgbClr val="000000"/>
                </a:solidFill>
              </a:rPr>
              <a:t> </a:t>
            </a:r>
            <a:r>
              <a:rPr lang="en-US" sz="2400" dirty="0" err="1">
                <a:solidFill>
                  <a:srgbClr val="000000"/>
                </a:solidFill>
              </a:rPr>
              <a:t>ứng</a:t>
            </a:r>
            <a:r>
              <a:rPr lang="en-US" sz="2400" dirty="0">
                <a:solidFill>
                  <a:srgbClr val="000000"/>
                </a:solidFill>
              </a:rPr>
              <a:t> </a:t>
            </a:r>
            <a:r>
              <a:rPr lang="en-US" sz="2400" dirty="0" err="1">
                <a:solidFill>
                  <a:srgbClr val="000000"/>
                </a:solidFill>
              </a:rPr>
              <a:t>dụng</a:t>
            </a:r>
            <a:r>
              <a:rPr lang="en-US" sz="2400" dirty="0">
                <a:solidFill>
                  <a:srgbClr val="000000"/>
                </a:solidFill>
              </a:rPr>
              <a:t> </a:t>
            </a:r>
            <a:r>
              <a:rPr lang="en-US" sz="2400" dirty="0" err="1">
                <a:solidFill>
                  <a:srgbClr val="000000"/>
                </a:solidFill>
              </a:rPr>
              <a:t>bằng</a:t>
            </a:r>
            <a:r>
              <a:rPr lang="en-US" sz="2400" dirty="0">
                <a:solidFill>
                  <a:srgbClr val="000000"/>
                </a:solidFill>
              </a:rPr>
              <a:t> </a:t>
            </a:r>
            <a:r>
              <a:rPr lang="en-US" sz="2400" dirty="0" err="1">
                <a:solidFill>
                  <a:srgbClr val="000000"/>
                </a:solidFill>
              </a:rPr>
              <a:t>cách</a:t>
            </a:r>
            <a:r>
              <a:rPr lang="en-US" sz="2400" dirty="0">
                <a:solidFill>
                  <a:srgbClr val="000000"/>
                </a:solidFill>
              </a:rPr>
              <a:t> </a:t>
            </a:r>
            <a:r>
              <a:rPr lang="en-US" sz="2400" dirty="0" err="1">
                <a:solidFill>
                  <a:srgbClr val="000000"/>
                </a:solidFill>
              </a:rPr>
              <a:t>cải</a:t>
            </a:r>
            <a:r>
              <a:rPr lang="en-US" sz="2400" dirty="0">
                <a:solidFill>
                  <a:srgbClr val="000000"/>
                </a:solidFill>
              </a:rPr>
              <a:t> </a:t>
            </a:r>
            <a:r>
              <a:rPr lang="en-US" sz="2400" dirty="0" err="1">
                <a:solidFill>
                  <a:srgbClr val="000000"/>
                </a:solidFill>
              </a:rPr>
              <a:t>tiến</a:t>
            </a:r>
            <a:r>
              <a:rPr lang="en-US" sz="2400" dirty="0">
                <a:solidFill>
                  <a:srgbClr val="000000"/>
                </a:solidFill>
              </a:rPr>
              <a:t> </a:t>
            </a:r>
            <a:r>
              <a:rPr lang="en-US" sz="2400" dirty="0" err="1">
                <a:solidFill>
                  <a:srgbClr val="000000"/>
                </a:solidFill>
              </a:rPr>
              <a:t>hệ</a:t>
            </a:r>
            <a:r>
              <a:rPr lang="en-US" sz="2400" dirty="0">
                <a:solidFill>
                  <a:srgbClr val="000000"/>
                </a:solidFill>
              </a:rPr>
              <a:t> </a:t>
            </a:r>
            <a:r>
              <a:rPr lang="en-US" sz="2400" dirty="0" err="1">
                <a:solidFill>
                  <a:srgbClr val="000000"/>
                </a:solidFill>
              </a:rPr>
              <a:t>thống</a:t>
            </a:r>
            <a:r>
              <a:rPr lang="en-US" sz="2400" dirty="0">
                <a:solidFill>
                  <a:srgbClr val="000000"/>
                </a:solidFill>
              </a:rPr>
              <a:t> </a:t>
            </a:r>
            <a:r>
              <a:rPr lang="en-US" sz="2400" dirty="0" err="1">
                <a:solidFill>
                  <a:srgbClr val="000000"/>
                </a:solidFill>
              </a:rPr>
              <a:t>nhận</a:t>
            </a:r>
            <a:r>
              <a:rPr lang="en-US" sz="2400" dirty="0">
                <a:solidFill>
                  <a:srgbClr val="000000"/>
                </a:solidFill>
              </a:rPr>
              <a:t> </a:t>
            </a:r>
            <a:r>
              <a:rPr lang="en-US" sz="2400" dirty="0" err="1">
                <a:solidFill>
                  <a:srgbClr val="000000"/>
                </a:solidFill>
              </a:rPr>
              <a:t>dạng</a:t>
            </a:r>
            <a:r>
              <a:rPr lang="en-US" sz="2400" dirty="0">
                <a:solidFill>
                  <a:srgbClr val="000000"/>
                </a:solidFill>
              </a:rPr>
              <a:t> </a:t>
            </a:r>
            <a:r>
              <a:rPr lang="en-US" sz="2400" dirty="0" err="1">
                <a:solidFill>
                  <a:srgbClr val="000000"/>
                </a:solidFill>
              </a:rPr>
              <a:t>hình</a:t>
            </a:r>
            <a:r>
              <a:rPr lang="en-US" sz="2400" dirty="0">
                <a:solidFill>
                  <a:srgbClr val="000000"/>
                </a:solidFill>
              </a:rPr>
              <a:t> </a:t>
            </a:r>
            <a:r>
              <a:rPr lang="en-US" sz="2400" dirty="0" err="1">
                <a:solidFill>
                  <a:srgbClr val="000000"/>
                </a:solidFill>
              </a:rPr>
              <a:t>ảnh</a:t>
            </a:r>
            <a:r>
              <a:rPr lang="en-US" sz="2400" dirty="0">
                <a:solidFill>
                  <a:srgbClr val="000000"/>
                </a:solidFill>
              </a:rPr>
              <a:t>.</a:t>
            </a:r>
          </a:p>
          <a:p>
            <a:pPr marL="285750" indent="-228600">
              <a:lnSpc>
                <a:spcPct val="150000"/>
              </a:lnSpc>
              <a:spcAft>
                <a:spcPts val="600"/>
              </a:spcAft>
              <a:buFont typeface="Arial" panose="020B0604020202020204" pitchFamily="34" charset="0"/>
              <a:buChar char="•"/>
            </a:pPr>
            <a:r>
              <a:rPr lang="en-US" sz="2400" dirty="0" err="1">
                <a:solidFill>
                  <a:srgbClr val="000000"/>
                </a:solidFill>
              </a:rPr>
              <a:t>Tăng</a:t>
            </a:r>
            <a:r>
              <a:rPr lang="en-US" sz="2400" dirty="0">
                <a:solidFill>
                  <a:srgbClr val="000000"/>
                </a:solidFill>
              </a:rPr>
              <a:t> </a:t>
            </a:r>
            <a:r>
              <a:rPr lang="en-US" sz="2400" dirty="0" err="1">
                <a:solidFill>
                  <a:srgbClr val="000000"/>
                </a:solidFill>
              </a:rPr>
              <a:t>tốc</a:t>
            </a:r>
            <a:r>
              <a:rPr lang="en-US" sz="2400" dirty="0">
                <a:solidFill>
                  <a:srgbClr val="000000"/>
                </a:solidFill>
              </a:rPr>
              <a:t> </a:t>
            </a:r>
            <a:r>
              <a:rPr lang="en-US" sz="2400" dirty="0" err="1">
                <a:solidFill>
                  <a:srgbClr val="000000"/>
                </a:solidFill>
              </a:rPr>
              <a:t>việc</a:t>
            </a:r>
            <a:r>
              <a:rPr lang="en-US" sz="2400" dirty="0">
                <a:solidFill>
                  <a:srgbClr val="000000"/>
                </a:solidFill>
              </a:rPr>
              <a:t> </a:t>
            </a:r>
            <a:r>
              <a:rPr lang="en-US" sz="2400" dirty="0" err="1">
                <a:solidFill>
                  <a:srgbClr val="000000"/>
                </a:solidFill>
              </a:rPr>
              <a:t>nhận</a:t>
            </a:r>
            <a:r>
              <a:rPr lang="en-US" sz="2400" dirty="0">
                <a:solidFill>
                  <a:srgbClr val="000000"/>
                </a:solidFill>
              </a:rPr>
              <a:t> </a:t>
            </a:r>
            <a:r>
              <a:rPr lang="en-US" sz="2400" dirty="0" err="1">
                <a:solidFill>
                  <a:srgbClr val="000000"/>
                </a:solidFill>
              </a:rPr>
              <a:t>dạng</a:t>
            </a:r>
            <a:r>
              <a:rPr lang="en-US" sz="2400" dirty="0">
                <a:solidFill>
                  <a:srgbClr val="000000"/>
                </a:solidFill>
              </a:rPr>
              <a:t> </a:t>
            </a:r>
            <a:r>
              <a:rPr lang="en-US" sz="2400" dirty="0" err="1">
                <a:solidFill>
                  <a:srgbClr val="000000"/>
                </a:solidFill>
              </a:rPr>
              <a:t>bằng</a:t>
            </a:r>
            <a:r>
              <a:rPr lang="en-US" sz="2400" dirty="0">
                <a:solidFill>
                  <a:srgbClr val="000000"/>
                </a:solidFill>
              </a:rPr>
              <a:t> </a:t>
            </a:r>
            <a:r>
              <a:rPr lang="en-US" sz="2400" dirty="0" err="1">
                <a:solidFill>
                  <a:srgbClr val="000000"/>
                </a:solidFill>
              </a:rPr>
              <a:t>kỹ</a:t>
            </a:r>
            <a:r>
              <a:rPr lang="en-US" sz="2400" dirty="0">
                <a:solidFill>
                  <a:srgbClr val="000000"/>
                </a:solidFill>
              </a:rPr>
              <a:t> </a:t>
            </a:r>
            <a:r>
              <a:rPr lang="en-US" sz="2400" dirty="0" err="1">
                <a:solidFill>
                  <a:srgbClr val="000000"/>
                </a:solidFill>
              </a:rPr>
              <a:t>thuật</a:t>
            </a:r>
            <a:r>
              <a:rPr lang="en-US" sz="2400" dirty="0">
                <a:solidFill>
                  <a:srgbClr val="000000"/>
                </a:solidFill>
              </a:rPr>
              <a:t> </a:t>
            </a:r>
            <a:r>
              <a:rPr lang="en-US" sz="2400" dirty="0" err="1">
                <a:solidFill>
                  <a:srgbClr val="000000"/>
                </a:solidFill>
              </a:rPr>
              <a:t>đa</a:t>
            </a:r>
            <a:r>
              <a:rPr lang="en-US" sz="2400" dirty="0">
                <a:solidFill>
                  <a:srgbClr val="000000"/>
                </a:solidFill>
              </a:rPr>
              <a:t> </a:t>
            </a:r>
            <a:r>
              <a:rPr lang="en-US" sz="2400" dirty="0" err="1">
                <a:solidFill>
                  <a:srgbClr val="000000"/>
                </a:solidFill>
              </a:rPr>
              <a:t>luồng</a:t>
            </a:r>
            <a:endParaRPr lang="en-US" sz="2400" dirty="0">
              <a:solidFill>
                <a:srgbClr val="000000"/>
              </a:solidFill>
            </a:endParaRPr>
          </a:p>
          <a:p>
            <a:pPr marL="285750" indent="-228600">
              <a:lnSpc>
                <a:spcPct val="150000"/>
              </a:lnSpc>
              <a:spcAft>
                <a:spcPts val="600"/>
              </a:spcAft>
              <a:buFont typeface="Arial" panose="020B0604020202020204" pitchFamily="34" charset="0"/>
              <a:buChar char="•"/>
            </a:pPr>
            <a:r>
              <a:rPr lang="en-US" sz="2400" dirty="0" err="1">
                <a:solidFill>
                  <a:srgbClr val="000000"/>
                </a:solidFill>
              </a:rPr>
              <a:t>Cập</a:t>
            </a:r>
            <a:r>
              <a:rPr lang="en-US" sz="2400" dirty="0">
                <a:solidFill>
                  <a:srgbClr val="000000"/>
                </a:solidFill>
              </a:rPr>
              <a:t> </a:t>
            </a:r>
            <a:r>
              <a:rPr lang="en-US" sz="2400" dirty="0" err="1">
                <a:solidFill>
                  <a:srgbClr val="000000"/>
                </a:solidFill>
              </a:rPr>
              <a:t>nhật</a:t>
            </a:r>
            <a:r>
              <a:rPr lang="en-US" sz="2400" dirty="0">
                <a:solidFill>
                  <a:srgbClr val="000000"/>
                </a:solidFill>
              </a:rPr>
              <a:t> </a:t>
            </a:r>
            <a:r>
              <a:rPr lang="en-US" sz="2400" dirty="0" err="1">
                <a:solidFill>
                  <a:srgbClr val="000000"/>
                </a:solidFill>
              </a:rPr>
              <a:t>các</a:t>
            </a:r>
            <a:r>
              <a:rPr lang="en-US" sz="2400" dirty="0">
                <a:solidFill>
                  <a:srgbClr val="000000"/>
                </a:solidFill>
              </a:rPr>
              <a:t> </a:t>
            </a:r>
            <a:r>
              <a:rPr lang="en-US" sz="2400" dirty="0" err="1">
                <a:solidFill>
                  <a:srgbClr val="000000"/>
                </a:solidFill>
              </a:rPr>
              <a:t>giao</a:t>
            </a:r>
            <a:r>
              <a:rPr lang="en-US" sz="2400" dirty="0">
                <a:solidFill>
                  <a:srgbClr val="000000"/>
                </a:solidFill>
              </a:rPr>
              <a:t> </a:t>
            </a:r>
            <a:r>
              <a:rPr lang="en-US" sz="2400" dirty="0" err="1">
                <a:solidFill>
                  <a:srgbClr val="000000"/>
                </a:solidFill>
              </a:rPr>
              <a:t>diện</a:t>
            </a:r>
            <a:r>
              <a:rPr lang="en-US" sz="2400" dirty="0">
                <a:solidFill>
                  <a:srgbClr val="000000"/>
                </a:solidFill>
              </a:rPr>
              <a:t> </a:t>
            </a:r>
            <a:r>
              <a:rPr lang="en-US" sz="2400" dirty="0" err="1">
                <a:solidFill>
                  <a:srgbClr val="000000"/>
                </a:solidFill>
              </a:rPr>
              <a:t>với</a:t>
            </a:r>
            <a:r>
              <a:rPr lang="en-US" sz="2400" dirty="0">
                <a:solidFill>
                  <a:srgbClr val="000000"/>
                </a:solidFill>
              </a:rPr>
              <a:t> </a:t>
            </a:r>
            <a:r>
              <a:rPr lang="en-US" sz="2400" dirty="0" err="1">
                <a:solidFill>
                  <a:srgbClr val="000000"/>
                </a:solidFill>
              </a:rPr>
              <a:t>các</a:t>
            </a:r>
            <a:r>
              <a:rPr lang="en-US" sz="2400" dirty="0">
                <a:solidFill>
                  <a:srgbClr val="000000"/>
                </a:solidFill>
              </a:rPr>
              <a:t> </a:t>
            </a:r>
            <a:r>
              <a:rPr lang="en-US" sz="2400" dirty="0" err="1">
                <a:solidFill>
                  <a:srgbClr val="000000"/>
                </a:solidFill>
              </a:rPr>
              <a:t>kích</a:t>
            </a:r>
            <a:r>
              <a:rPr lang="en-US" sz="2400" dirty="0">
                <a:solidFill>
                  <a:srgbClr val="000000"/>
                </a:solidFill>
              </a:rPr>
              <a:t> </a:t>
            </a:r>
            <a:r>
              <a:rPr lang="en-US" sz="2400" dirty="0" err="1">
                <a:solidFill>
                  <a:srgbClr val="000000"/>
                </a:solidFill>
              </a:rPr>
              <a:t>thước</a:t>
            </a:r>
            <a:r>
              <a:rPr lang="en-US" sz="2400" dirty="0">
                <a:solidFill>
                  <a:srgbClr val="000000"/>
                </a:solidFill>
              </a:rPr>
              <a:t> </a:t>
            </a:r>
            <a:r>
              <a:rPr lang="en-US" sz="2400" dirty="0" err="1">
                <a:solidFill>
                  <a:srgbClr val="000000"/>
                </a:solidFill>
              </a:rPr>
              <a:t>phù</a:t>
            </a:r>
            <a:r>
              <a:rPr lang="en-US" sz="2400" dirty="0">
                <a:solidFill>
                  <a:srgbClr val="000000"/>
                </a:solidFill>
              </a:rPr>
              <a:t> </a:t>
            </a:r>
            <a:r>
              <a:rPr lang="en-US" sz="2400" dirty="0" err="1">
                <a:solidFill>
                  <a:srgbClr val="000000"/>
                </a:solidFill>
              </a:rPr>
              <a:t>hợp</a:t>
            </a:r>
            <a:r>
              <a:rPr lang="en-US" sz="2400" dirty="0">
                <a:solidFill>
                  <a:srgbClr val="000000"/>
                </a:solidFill>
              </a:rPr>
              <a:t> </a:t>
            </a:r>
            <a:r>
              <a:rPr lang="en-US" sz="2400" dirty="0" err="1">
                <a:solidFill>
                  <a:srgbClr val="000000"/>
                </a:solidFill>
              </a:rPr>
              <a:t>với</a:t>
            </a:r>
            <a:r>
              <a:rPr lang="en-US" sz="2400" dirty="0">
                <a:solidFill>
                  <a:srgbClr val="000000"/>
                </a:solidFill>
              </a:rPr>
              <a:t> </a:t>
            </a:r>
            <a:r>
              <a:rPr lang="en-US" sz="2400" dirty="0" err="1">
                <a:solidFill>
                  <a:srgbClr val="000000"/>
                </a:solidFill>
              </a:rPr>
              <a:t>tất</a:t>
            </a:r>
            <a:r>
              <a:rPr lang="en-US" sz="2400" dirty="0">
                <a:solidFill>
                  <a:srgbClr val="000000"/>
                </a:solidFill>
              </a:rPr>
              <a:t> </a:t>
            </a:r>
            <a:r>
              <a:rPr lang="en-US" sz="2400" dirty="0" err="1">
                <a:solidFill>
                  <a:srgbClr val="000000"/>
                </a:solidFill>
              </a:rPr>
              <a:t>cả</a:t>
            </a:r>
            <a:r>
              <a:rPr lang="en-US" sz="2400" dirty="0">
                <a:solidFill>
                  <a:srgbClr val="000000"/>
                </a:solidFill>
              </a:rPr>
              <a:t> </a:t>
            </a:r>
            <a:r>
              <a:rPr lang="en-US" sz="2400" dirty="0" err="1">
                <a:solidFill>
                  <a:srgbClr val="000000"/>
                </a:solidFill>
              </a:rPr>
              <a:t>các</a:t>
            </a:r>
            <a:r>
              <a:rPr lang="en-US" sz="2400" dirty="0">
                <a:solidFill>
                  <a:srgbClr val="000000"/>
                </a:solidFill>
              </a:rPr>
              <a:t> </a:t>
            </a:r>
            <a:r>
              <a:rPr lang="en-US" sz="2400" dirty="0" err="1">
                <a:solidFill>
                  <a:srgbClr val="000000"/>
                </a:solidFill>
              </a:rPr>
              <a:t>thiết</a:t>
            </a:r>
            <a:r>
              <a:rPr lang="en-US" sz="2400" dirty="0">
                <a:solidFill>
                  <a:srgbClr val="000000"/>
                </a:solidFill>
              </a:rPr>
              <a:t> </a:t>
            </a:r>
            <a:r>
              <a:rPr lang="en-US" sz="2400" dirty="0" err="1">
                <a:solidFill>
                  <a:srgbClr val="000000"/>
                </a:solidFill>
              </a:rPr>
              <a:t>bị</a:t>
            </a:r>
            <a:endParaRPr lang="en-US" sz="2400" dirty="0">
              <a:solidFill>
                <a:srgbClr val="000000"/>
              </a:solidFill>
            </a:endParaRPr>
          </a:p>
          <a:p>
            <a:pPr marL="285750" indent="-228600">
              <a:lnSpc>
                <a:spcPct val="150000"/>
              </a:lnSpc>
              <a:spcAft>
                <a:spcPts val="600"/>
              </a:spcAft>
              <a:buFont typeface="Arial" panose="020B0604020202020204" pitchFamily="34" charset="0"/>
              <a:buChar char="•"/>
            </a:pPr>
            <a:r>
              <a:rPr lang="en-US" sz="2400" dirty="0" err="1">
                <a:solidFill>
                  <a:srgbClr val="000000"/>
                </a:solidFill>
              </a:rPr>
              <a:t>Hỗ</a:t>
            </a:r>
            <a:r>
              <a:rPr lang="en-US" sz="2400" dirty="0">
                <a:solidFill>
                  <a:srgbClr val="000000"/>
                </a:solidFill>
              </a:rPr>
              <a:t> </a:t>
            </a:r>
            <a:r>
              <a:rPr lang="en-US" sz="2400" dirty="0" err="1">
                <a:solidFill>
                  <a:srgbClr val="000000"/>
                </a:solidFill>
              </a:rPr>
              <a:t>trợ</a:t>
            </a:r>
            <a:r>
              <a:rPr lang="en-US" sz="2400" dirty="0">
                <a:solidFill>
                  <a:srgbClr val="000000"/>
                </a:solidFill>
              </a:rPr>
              <a:t> </a:t>
            </a:r>
            <a:r>
              <a:rPr lang="en-US" sz="2400" dirty="0" err="1">
                <a:solidFill>
                  <a:srgbClr val="000000"/>
                </a:solidFill>
              </a:rPr>
              <a:t>đa</a:t>
            </a:r>
            <a:r>
              <a:rPr lang="en-US" sz="2400" dirty="0">
                <a:solidFill>
                  <a:srgbClr val="000000"/>
                </a:solidFill>
              </a:rPr>
              <a:t> </a:t>
            </a:r>
            <a:r>
              <a:rPr lang="en-US" sz="2400" dirty="0" err="1">
                <a:solidFill>
                  <a:srgbClr val="000000"/>
                </a:solidFill>
              </a:rPr>
              <a:t>ngôn</a:t>
            </a:r>
            <a:r>
              <a:rPr lang="en-US" sz="2400" dirty="0">
                <a:solidFill>
                  <a:srgbClr val="000000"/>
                </a:solidFill>
              </a:rPr>
              <a:t> </a:t>
            </a:r>
            <a:r>
              <a:rPr lang="en-US" sz="2400" dirty="0" err="1">
                <a:solidFill>
                  <a:srgbClr val="000000"/>
                </a:solidFill>
              </a:rPr>
              <a:t>ngữ</a:t>
            </a:r>
            <a:r>
              <a:rPr lang="en-US" sz="2400" dirty="0">
                <a:solidFill>
                  <a:srgbClr val="000000"/>
                </a:solidFill>
              </a:rPr>
              <a:t> </a:t>
            </a:r>
            <a:r>
              <a:rPr lang="en-US" sz="2400" dirty="0" err="1">
                <a:solidFill>
                  <a:srgbClr val="000000"/>
                </a:solidFill>
              </a:rPr>
              <a:t>có</a:t>
            </a:r>
            <a:r>
              <a:rPr lang="en-US" sz="2400" dirty="0">
                <a:solidFill>
                  <a:srgbClr val="000000"/>
                </a:solidFill>
              </a:rPr>
              <a:t> </a:t>
            </a:r>
            <a:r>
              <a:rPr lang="en-US" sz="2400" dirty="0" err="1">
                <a:solidFill>
                  <a:srgbClr val="000000"/>
                </a:solidFill>
              </a:rPr>
              <a:t>thể</a:t>
            </a:r>
            <a:r>
              <a:rPr lang="en-US" sz="2400" dirty="0">
                <a:solidFill>
                  <a:srgbClr val="000000"/>
                </a:solidFill>
              </a:rPr>
              <a:t> </a:t>
            </a:r>
            <a:r>
              <a:rPr lang="en-US" sz="2400" dirty="0" err="1">
                <a:solidFill>
                  <a:srgbClr val="000000"/>
                </a:solidFill>
              </a:rPr>
              <a:t>linh</a:t>
            </a:r>
            <a:r>
              <a:rPr lang="en-US" sz="2400" dirty="0">
                <a:solidFill>
                  <a:srgbClr val="000000"/>
                </a:solidFill>
              </a:rPr>
              <a:t> </a:t>
            </a:r>
            <a:r>
              <a:rPr lang="en-US" sz="2400" dirty="0" err="1">
                <a:solidFill>
                  <a:srgbClr val="000000"/>
                </a:solidFill>
              </a:rPr>
              <a:t>hoạt</a:t>
            </a:r>
            <a:r>
              <a:rPr lang="en-US" sz="2400" dirty="0">
                <a:solidFill>
                  <a:srgbClr val="000000"/>
                </a:solidFill>
              </a:rPr>
              <a:t> </a:t>
            </a:r>
            <a:r>
              <a:rPr lang="en-US" sz="2400" dirty="0" err="1">
                <a:solidFill>
                  <a:srgbClr val="000000"/>
                </a:solidFill>
              </a:rPr>
              <a:t>và</a:t>
            </a:r>
            <a:r>
              <a:rPr lang="en-US" sz="2400" dirty="0">
                <a:solidFill>
                  <a:srgbClr val="000000"/>
                </a:solidFill>
              </a:rPr>
              <a:t> </a:t>
            </a:r>
            <a:r>
              <a:rPr lang="en-US" sz="2400" dirty="0" err="1">
                <a:solidFill>
                  <a:srgbClr val="000000"/>
                </a:solidFill>
              </a:rPr>
              <a:t>truyền</a:t>
            </a:r>
            <a:r>
              <a:rPr lang="en-US" sz="2400" dirty="0">
                <a:solidFill>
                  <a:srgbClr val="000000"/>
                </a:solidFill>
              </a:rPr>
              <a:t> </a:t>
            </a:r>
            <a:r>
              <a:rPr lang="en-US" sz="2400" dirty="0" err="1">
                <a:solidFill>
                  <a:srgbClr val="000000"/>
                </a:solidFill>
              </a:rPr>
              <a:t>tải</a:t>
            </a:r>
            <a:r>
              <a:rPr lang="en-US" sz="2400" dirty="0">
                <a:solidFill>
                  <a:srgbClr val="000000"/>
                </a:solidFill>
              </a:rPr>
              <a:t> </a:t>
            </a:r>
            <a:r>
              <a:rPr lang="en-US" sz="2400" dirty="0" err="1">
                <a:solidFill>
                  <a:srgbClr val="000000"/>
                </a:solidFill>
              </a:rPr>
              <a:t>đầy</a:t>
            </a:r>
            <a:r>
              <a:rPr lang="en-US" sz="2400" dirty="0">
                <a:solidFill>
                  <a:srgbClr val="000000"/>
                </a:solidFill>
              </a:rPr>
              <a:t> </a:t>
            </a:r>
            <a:r>
              <a:rPr lang="en-US" sz="2400" dirty="0" err="1">
                <a:solidFill>
                  <a:srgbClr val="000000"/>
                </a:solidFill>
              </a:rPr>
              <a:t>đủ</a:t>
            </a:r>
            <a:r>
              <a:rPr lang="en-US" sz="2400" dirty="0">
                <a:solidFill>
                  <a:srgbClr val="000000"/>
                </a:solidFill>
              </a:rPr>
              <a:t> </a:t>
            </a:r>
            <a:r>
              <a:rPr lang="en-US" sz="2400" dirty="0" err="1">
                <a:solidFill>
                  <a:srgbClr val="000000"/>
                </a:solidFill>
              </a:rPr>
              <a:t>nội</a:t>
            </a:r>
            <a:r>
              <a:rPr lang="en-US" sz="2400" dirty="0">
                <a:solidFill>
                  <a:srgbClr val="000000"/>
                </a:solidFill>
              </a:rPr>
              <a:t> dung </a:t>
            </a:r>
            <a:r>
              <a:rPr lang="en-US" sz="2400" dirty="0" err="1">
                <a:solidFill>
                  <a:srgbClr val="000000"/>
                </a:solidFill>
              </a:rPr>
              <a:t>cho</a:t>
            </a:r>
            <a:r>
              <a:rPr lang="en-US" sz="2400" dirty="0">
                <a:solidFill>
                  <a:srgbClr val="000000"/>
                </a:solidFill>
              </a:rPr>
              <a:t> </a:t>
            </a:r>
            <a:r>
              <a:rPr lang="en-US" sz="2400" dirty="0" err="1">
                <a:solidFill>
                  <a:srgbClr val="000000"/>
                </a:solidFill>
              </a:rPr>
              <a:t>người</a:t>
            </a:r>
            <a:r>
              <a:rPr lang="en-US" sz="2400" dirty="0">
                <a:solidFill>
                  <a:srgbClr val="000000"/>
                </a:solidFill>
              </a:rPr>
              <a:t> </a:t>
            </a:r>
            <a:r>
              <a:rPr lang="en-US" sz="2400" dirty="0" err="1">
                <a:solidFill>
                  <a:srgbClr val="000000"/>
                </a:solidFill>
              </a:rPr>
              <a:t>dùng</a:t>
            </a:r>
            <a:r>
              <a:rPr lang="en-US" sz="2400" dirty="0" smtClean="0">
                <a:solidFill>
                  <a:srgbClr val="000000"/>
                </a:solidFill>
              </a:rPr>
              <a:t>.</a:t>
            </a:r>
            <a:r>
              <a:rPr lang="en-US" sz="2400" dirty="0">
                <a:solidFill>
                  <a:srgbClr val="000000"/>
                </a:solidFill>
              </a:rPr>
              <a:t/>
            </a:r>
            <a:br>
              <a:rPr lang="en-US" sz="2400" dirty="0">
                <a:solidFill>
                  <a:srgbClr val="000000"/>
                </a:solidFill>
              </a:rPr>
            </a:br>
            <a:endParaRPr lang="en-US" sz="2400" dirty="0">
              <a:solidFill>
                <a:srgbClr val="000000"/>
              </a:solidFill>
              <a:cs typeface="Arial"/>
            </a:endParaRPr>
          </a:p>
        </p:txBody>
      </p:sp>
    </p:spTree>
    <p:extLst>
      <p:ext uri="{BB962C8B-B14F-4D97-AF65-F5344CB8AC3E}">
        <p14:creationId xmlns:p14="http://schemas.microsoft.com/office/powerpoint/2010/main" val="34118250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510F172-1DEC-4914-8898-93B4BC68B31D}"/>
              </a:ext>
            </a:extLst>
          </p:cNvPr>
          <p:cNvSpPr txBox="1"/>
          <p:nvPr/>
        </p:nvSpPr>
        <p:spPr>
          <a:xfrm>
            <a:off x="1848465" y="3429000"/>
            <a:ext cx="8495070" cy="116445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dirty="0">
                <a:solidFill>
                  <a:srgbClr val="FFFFFF"/>
                </a:solidFill>
                <a:latin typeface="+mj-lt"/>
                <a:ea typeface="+mj-ea"/>
                <a:cs typeface="+mj-cs"/>
              </a:rPr>
              <a:t>6</a:t>
            </a:r>
            <a:r>
              <a:rPr lang="en-US" sz="6000" kern="1200" dirty="0" smtClean="0">
                <a:solidFill>
                  <a:srgbClr val="FFFFFF"/>
                </a:solidFill>
                <a:latin typeface="+mj-lt"/>
                <a:ea typeface="+mj-ea"/>
                <a:cs typeface="+mj-cs"/>
              </a:rPr>
              <a:t>. </a:t>
            </a:r>
            <a:r>
              <a:rPr lang="en-US" sz="6000" kern="1200" dirty="0">
                <a:solidFill>
                  <a:srgbClr val="FFFFFF"/>
                </a:solidFill>
                <a:latin typeface="+mj-lt"/>
                <a:ea typeface="+mj-ea"/>
                <a:cs typeface="+mj-cs"/>
              </a:rPr>
              <a:t>DEMO</a:t>
            </a:r>
          </a:p>
        </p:txBody>
      </p:sp>
      <p:sp>
        <p:nvSpPr>
          <p:cNvPr id="13" name="Oval 12">
            <a:extLst>
              <a:ext uri="{FF2B5EF4-FFF2-40B4-BE49-F238E27FC236}">
                <a16:creationId xmlns:a16="http://schemas.microsoft.com/office/drawing/2014/main" id="{CD7549B2-EE05-4558-8C64-AC46755F2B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Play">
            <a:extLst>
              <a:ext uri="{FF2B5EF4-FFF2-40B4-BE49-F238E27FC236}">
                <a16:creationId xmlns:a16="http://schemas.microsoft.com/office/drawing/2014/main" id="{371D0D69-79B1-4B3E-9B9F-59EBD7AA28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635855" y="1371600"/>
            <a:ext cx="1175474" cy="1175474"/>
          </a:xfrm>
          <a:prstGeom prst="rect">
            <a:avLst/>
          </a:prstGeom>
        </p:spPr>
      </p:pic>
    </p:spTree>
    <p:extLst>
      <p:ext uri="{BB962C8B-B14F-4D97-AF65-F5344CB8AC3E}">
        <p14:creationId xmlns:p14="http://schemas.microsoft.com/office/powerpoint/2010/main" val="16553715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859"/>
          <a:stretch/>
        </p:blipFill>
        <p:spPr>
          <a:xfrm>
            <a:off x="-1" y="1"/>
            <a:ext cx="12192000" cy="6132262"/>
          </a:xfrm>
          <a:prstGeom prst="rect">
            <a:avLst/>
          </a:prstGeom>
        </p:spPr>
      </p:pic>
      <p:pic>
        <p:nvPicPr>
          <p:cNvPr id="17" name="Picture 8">
            <a:extLst>
              <a:ext uri="{FF2B5EF4-FFF2-40B4-BE49-F238E27FC236}">
                <a16:creationId xmlns:a16="http://schemas.microsoft.com/office/drawing/2014/main" id="{7309214B-9B60-4A94-88B5-44CB8D263285}"/>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b="26004"/>
          <a:stretch>
            <a:fillRect/>
          </a:stretch>
        </p:blipFill>
        <p:spPr>
          <a:xfrm>
            <a:off x="0" y="1783365"/>
            <a:ext cx="12192000" cy="5074635"/>
          </a:xfrm>
          <a:custGeom>
            <a:avLst/>
            <a:gdLst>
              <a:gd name="connsiteX0" fmla="*/ 0 w 12192000"/>
              <a:gd name="connsiteY0" fmla="*/ 0 h 5074635"/>
              <a:gd name="connsiteX1" fmla="*/ 12192000 w 12192000"/>
              <a:gd name="connsiteY1" fmla="*/ 0 h 5074635"/>
              <a:gd name="connsiteX2" fmla="*/ 12192000 w 12192000"/>
              <a:gd name="connsiteY2" fmla="*/ 5074635 h 5074635"/>
              <a:gd name="connsiteX3" fmla="*/ 0 w 12192000"/>
              <a:gd name="connsiteY3" fmla="*/ 5074635 h 5074635"/>
            </a:gdLst>
            <a:ahLst/>
            <a:cxnLst>
              <a:cxn ang="0">
                <a:pos x="connsiteX0" y="connsiteY0"/>
              </a:cxn>
              <a:cxn ang="0">
                <a:pos x="connsiteX1" y="connsiteY1"/>
              </a:cxn>
              <a:cxn ang="0">
                <a:pos x="connsiteX2" y="connsiteY2"/>
              </a:cxn>
              <a:cxn ang="0">
                <a:pos x="connsiteX3" y="connsiteY3"/>
              </a:cxn>
            </a:cxnLst>
            <a:rect l="l" t="t" r="r" b="b"/>
            <a:pathLst>
              <a:path w="12192000" h="5074635">
                <a:moveTo>
                  <a:pt x="0" y="0"/>
                </a:moveTo>
                <a:lnTo>
                  <a:pt x="12192000" y="0"/>
                </a:lnTo>
                <a:lnTo>
                  <a:pt x="12192000" y="5074635"/>
                </a:lnTo>
                <a:lnTo>
                  <a:pt x="0" y="5074635"/>
                </a:lnTo>
                <a:close/>
              </a:path>
            </a:pathLst>
          </a:custGeom>
        </p:spPr>
      </p:pic>
    </p:spTree>
    <p:extLst>
      <p:ext uri="{BB962C8B-B14F-4D97-AF65-F5344CB8AC3E}">
        <p14:creationId xmlns:p14="http://schemas.microsoft.com/office/powerpoint/2010/main" val="4096953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51DFE5-F63D-4BE0-BDA9-E3EB88F01AA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AA16612-ACD2-4A16-8F2B-4514FD6BF28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1179226" y="715894"/>
            <a:ext cx="9833548" cy="1498986"/>
          </a:xfrm>
        </p:spPr>
        <p:txBody>
          <a:bodyPr vert="horz" lIns="91440" tIns="45720" rIns="91440" bIns="45720" rtlCol="0" anchor="ctr">
            <a:normAutofit/>
          </a:bodyPr>
          <a:lstStyle/>
          <a:p>
            <a:pPr marL="800100" indent="-457200">
              <a:lnSpc>
                <a:spcPct val="120000"/>
              </a:lnSpc>
            </a:pPr>
            <a:r>
              <a:rPr lang="en-US" sz="3600" dirty="0">
                <a:solidFill>
                  <a:schemeClr val="bg2"/>
                </a:solidFill>
                <a:cs typeface="Arial"/>
              </a:rPr>
              <a:t>1. TỔNG QUAN ĐỀ TÀI</a:t>
            </a:r>
          </a:p>
        </p:txBody>
      </p:sp>
      <p:sp>
        <p:nvSpPr>
          <p:cNvPr id="6" name="TextBox 5">
            <a:extLst>
              <a:ext uri="{FF2B5EF4-FFF2-40B4-BE49-F238E27FC236}">
                <a16:creationId xmlns:a16="http://schemas.microsoft.com/office/drawing/2014/main" id="{47401DCF-97DC-4C5C-8FAB-AEFEC4036B41}"/>
              </a:ext>
            </a:extLst>
          </p:cNvPr>
          <p:cNvSpPr txBox="1"/>
          <p:nvPr/>
        </p:nvSpPr>
        <p:spPr>
          <a:xfrm>
            <a:off x="1179226" y="2595785"/>
            <a:ext cx="10725573" cy="461665"/>
          </a:xfrm>
          <a:prstGeom prst="rect">
            <a:avLst/>
          </a:prstGeom>
          <a:noFill/>
        </p:spPr>
        <p:txBody>
          <a:bodyPr wrap="square" lIns="91440" tIns="45720" rIns="91440" bIns="45720" anchor="t">
            <a:spAutoFit/>
          </a:bodyPr>
          <a:lstStyle/>
          <a:p>
            <a:pPr marL="342900" indent="-342900">
              <a:spcBef>
                <a:spcPts val="600"/>
              </a:spcBef>
              <a:buFont typeface="Arial" panose="020B0604020202020204" pitchFamily="34" charset="0"/>
              <a:buChar char="•"/>
            </a:pPr>
            <a:r>
              <a:rPr lang="en-US" sz="2400" b="1">
                <a:solidFill>
                  <a:srgbClr val="000000"/>
                </a:solidFill>
                <a:latin typeface="Arial"/>
                <a:cs typeface="Arial"/>
              </a:rPr>
              <a:t>Mục </a:t>
            </a:r>
            <a:r>
              <a:rPr lang="en-US" sz="2400" b="1" err="1">
                <a:solidFill>
                  <a:srgbClr val="000000"/>
                </a:solidFill>
                <a:latin typeface="Arial"/>
                <a:cs typeface="Arial"/>
              </a:rPr>
              <a:t>tiêu</a:t>
            </a:r>
            <a:endParaRPr lang="en-US" sz="2000" b="1">
              <a:solidFill>
                <a:srgbClr val="000000"/>
              </a:solidFill>
              <a:latin typeface="Arial"/>
              <a:cs typeface="Arial"/>
            </a:endParaRPr>
          </a:p>
        </p:txBody>
      </p:sp>
      <p:pic>
        <p:nvPicPr>
          <p:cNvPr id="8" name="Graphic 7" descr="Streetlight with solid fill">
            <a:extLst>
              <a:ext uri="{FF2B5EF4-FFF2-40B4-BE49-F238E27FC236}">
                <a16:creationId xmlns:a16="http://schemas.microsoft.com/office/drawing/2014/main" id="{77299DE0-52F8-4E79-B3B8-6B1351C868E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91207" y="2527840"/>
            <a:ext cx="1407802" cy="1407802"/>
          </a:xfrm>
          <a:prstGeom prst="rect">
            <a:avLst/>
          </a:prstGeom>
        </p:spPr>
      </p:pic>
      <p:sp>
        <p:nvSpPr>
          <p:cNvPr id="3" name="Hộp Văn bản 2">
            <a:extLst>
              <a:ext uri="{FF2B5EF4-FFF2-40B4-BE49-F238E27FC236}">
                <a16:creationId xmlns:a16="http://schemas.microsoft.com/office/drawing/2014/main" id="{C10C7ABA-66D9-44F2-BE5D-86073E807E92}"/>
              </a:ext>
            </a:extLst>
          </p:cNvPr>
          <p:cNvSpPr txBox="1"/>
          <p:nvPr/>
        </p:nvSpPr>
        <p:spPr>
          <a:xfrm>
            <a:off x="1588205" y="2946212"/>
            <a:ext cx="1035869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sz="2400" dirty="0" err="1" smtClean="0">
                <a:solidFill>
                  <a:srgbClr val="000000"/>
                </a:solidFill>
                <a:latin typeface="Arial"/>
                <a:ea typeface="+mn-lt"/>
                <a:cs typeface="Arial"/>
              </a:rPr>
              <a:t>Tìm</a:t>
            </a:r>
            <a:r>
              <a:rPr lang="en-US" sz="2400" dirty="0" smtClean="0">
                <a:solidFill>
                  <a:srgbClr val="000000"/>
                </a:solidFill>
                <a:latin typeface="Arial"/>
                <a:ea typeface="+mn-lt"/>
                <a:cs typeface="Arial"/>
              </a:rPr>
              <a:t> </a:t>
            </a:r>
            <a:r>
              <a:rPr lang="en-US" sz="2400" dirty="0" err="1" smtClean="0">
                <a:solidFill>
                  <a:srgbClr val="000000"/>
                </a:solidFill>
                <a:latin typeface="Arial"/>
                <a:ea typeface="+mn-lt"/>
                <a:cs typeface="Arial"/>
              </a:rPr>
              <a:t>hiểu</a:t>
            </a:r>
            <a:r>
              <a:rPr lang="en-US" sz="2400" dirty="0" smtClean="0">
                <a:solidFill>
                  <a:srgbClr val="000000"/>
                </a:solidFill>
                <a:latin typeface="Arial"/>
                <a:ea typeface="+mn-lt"/>
                <a:cs typeface="Arial"/>
              </a:rPr>
              <a:t>, </a:t>
            </a:r>
            <a:r>
              <a:rPr lang="en-US" sz="2400" dirty="0" err="1" smtClean="0">
                <a:solidFill>
                  <a:srgbClr val="000000"/>
                </a:solidFill>
                <a:latin typeface="Arial"/>
                <a:ea typeface="+mn-lt"/>
                <a:cs typeface="Arial"/>
              </a:rPr>
              <a:t>nghiên</a:t>
            </a:r>
            <a:r>
              <a:rPr lang="en-US" sz="2400" dirty="0" smtClean="0">
                <a:solidFill>
                  <a:srgbClr val="000000"/>
                </a:solidFill>
                <a:latin typeface="Arial"/>
                <a:ea typeface="+mn-lt"/>
                <a:cs typeface="Arial"/>
              </a:rPr>
              <a:t> </a:t>
            </a:r>
            <a:r>
              <a:rPr lang="en-US" sz="2400" dirty="0" err="1" smtClean="0">
                <a:solidFill>
                  <a:srgbClr val="000000"/>
                </a:solidFill>
                <a:latin typeface="Arial"/>
                <a:ea typeface="+mn-lt"/>
                <a:cs typeface="Arial"/>
              </a:rPr>
              <a:t>cứu</a:t>
            </a:r>
            <a:r>
              <a:rPr lang="en-US" sz="2400" dirty="0" smtClean="0">
                <a:solidFill>
                  <a:srgbClr val="000000"/>
                </a:solidFill>
                <a:latin typeface="Arial"/>
                <a:ea typeface="+mn-lt"/>
                <a:cs typeface="Arial"/>
              </a:rPr>
              <a:t> </a:t>
            </a:r>
            <a:r>
              <a:rPr lang="en-US" sz="2400" dirty="0" err="1" smtClean="0">
                <a:solidFill>
                  <a:srgbClr val="000000"/>
                </a:solidFill>
                <a:latin typeface="Arial"/>
                <a:ea typeface="+mn-lt"/>
                <a:cs typeface="Arial"/>
              </a:rPr>
              <a:t>kiên</a:t>
            </a:r>
            <a:r>
              <a:rPr lang="en-US" sz="2400" dirty="0" smtClean="0">
                <a:solidFill>
                  <a:srgbClr val="000000"/>
                </a:solidFill>
                <a:latin typeface="Arial"/>
                <a:ea typeface="+mn-lt"/>
                <a:cs typeface="Arial"/>
              </a:rPr>
              <a:t> </a:t>
            </a:r>
            <a:r>
              <a:rPr lang="en-US" sz="2400" dirty="0" err="1" smtClean="0">
                <a:solidFill>
                  <a:srgbClr val="000000"/>
                </a:solidFill>
                <a:latin typeface="Arial"/>
                <a:ea typeface="+mn-lt"/>
                <a:cs typeface="Arial"/>
              </a:rPr>
              <a:t>thức</a:t>
            </a:r>
            <a:r>
              <a:rPr lang="en-US" sz="2400" dirty="0" smtClean="0">
                <a:solidFill>
                  <a:srgbClr val="000000"/>
                </a:solidFill>
                <a:latin typeface="Arial"/>
                <a:ea typeface="+mn-lt"/>
                <a:cs typeface="Arial"/>
              </a:rPr>
              <a:t> </a:t>
            </a:r>
            <a:r>
              <a:rPr lang="en-US" sz="2400" dirty="0" err="1" smtClean="0">
                <a:solidFill>
                  <a:srgbClr val="000000"/>
                </a:solidFill>
                <a:latin typeface="Arial"/>
                <a:ea typeface="+mn-lt"/>
                <a:cs typeface="Arial"/>
              </a:rPr>
              <a:t>về</a:t>
            </a:r>
            <a:r>
              <a:rPr lang="en-US" sz="2400" dirty="0" smtClean="0">
                <a:solidFill>
                  <a:srgbClr val="000000"/>
                </a:solidFill>
                <a:latin typeface="Arial"/>
                <a:ea typeface="+mn-lt"/>
                <a:cs typeface="Arial"/>
              </a:rPr>
              <a:t> AI, </a:t>
            </a:r>
            <a:r>
              <a:rPr lang="en-US" sz="2400" dirty="0" err="1" smtClean="0">
                <a:solidFill>
                  <a:srgbClr val="000000"/>
                </a:solidFill>
                <a:latin typeface="Arial"/>
                <a:ea typeface="+mn-lt"/>
                <a:cs typeface="Arial"/>
              </a:rPr>
              <a:t>mạng</a:t>
            </a:r>
            <a:r>
              <a:rPr lang="en-US" sz="2400" dirty="0" smtClean="0">
                <a:solidFill>
                  <a:srgbClr val="000000"/>
                </a:solidFill>
                <a:latin typeface="Arial"/>
                <a:ea typeface="+mn-lt"/>
                <a:cs typeface="Arial"/>
              </a:rPr>
              <a:t> </a:t>
            </a:r>
            <a:r>
              <a:rPr lang="en-US" sz="2400" dirty="0" err="1" smtClean="0">
                <a:solidFill>
                  <a:srgbClr val="000000"/>
                </a:solidFill>
                <a:latin typeface="Arial"/>
                <a:ea typeface="+mn-lt"/>
                <a:cs typeface="Arial"/>
              </a:rPr>
              <a:t>học</a:t>
            </a:r>
            <a:r>
              <a:rPr lang="en-US" sz="2400" dirty="0" smtClean="0">
                <a:solidFill>
                  <a:srgbClr val="000000"/>
                </a:solidFill>
                <a:latin typeface="Arial"/>
                <a:ea typeface="+mn-lt"/>
                <a:cs typeface="Arial"/>
              </a:rPr>
              <a:t> </a:t>
            </a:r>
            <a:r>
              <a:rPr lang="en-US" sz="2400" dirty="0" err="1" smtClean="0">
                <a:solidFill>
                  <a:srgbClr val="000000"/>
                </a:solidFill>
                <a:latin typeface="Arial"/>
                <a:ea typeface="+mn-lt"/>
                <a:cs typeface="Arial"/>
              </a:rPr>
              <a:t>sâu</a:t>
            </a:r>
            <a:r>
              <a:rPr lang="en-US" sz="2400" dirty="0" smtClean="0">
                <a:solidFill>
                  <a:srgbClr val="000000"/>
                </a:solidFill>
                <a:latin typeface="Arial"/>
                <a:ea typeface="+mn-lt"/>
                <a:cs typeface="Arial"/>
              </a:rPr>
              <a:t>, </a:t>
            </a:r>
            <a:r>
              <a:rPr lang="en-US" sz="2400" dirty="0" err="1" smtClean="0">
                <a:solidFill>
                  <a:srgbClr val="000000"/>
                </a:solidFill>
                <a:latin typeface="Arial"/>
                <a:ea typeface="+mn-lt"/>
                <a:cs typeface="Arial"/>
              </a:rPr>
              <a:t>các</a:t>
            </a:r>
            <a:r>
              <a:rPr lang="en-US" sz="2400" dirty="0" smtClean="0">
                <a:solidFill>
                  <a:srgbClr val="000000"/>
                </a:solidFill>
                <a:latin typeface="Arial"/>
                <a:ea typeface="+mn-lt"/>
                <a:cs typeface="Arial"/>
              </a:rPr>
              <a:t> </a:t>
            </a:r>
            <a:r>
              <a:rPr lang="en-US" sz="2400" dirty="0" err="1" smtClean="0">
                <a:solidFill>
                  <a:srgbClr val="000000"/>
                </a:solidFill>
                <a:latin typeface="Arial"/>
                <a:ea typeface="+mn-lt"/>
                <a:cs typeface="Arial"/>
              </a:rPr>
              <a:t>mô</a:t>
            </a:r>
            <a:r>
              <a:rPr lang="en-US" sz="2400" dirty="0" smtClean="0">
                <a:solidFill>
                  <a:srgbClr val="000000"/>
                </a:solidFill>
                <a:latin typeface="Arial"/>
                <a:ea typeface="+mn-lt"/>
                <a:cs typeface="Arial"/>
              </a:rPr>
              <a:t> </a:t>
            </a:r>
            <a:r>
              <a:rPr lang="en-US" sz="2400" dirty="0" err="1" smtClean="0">
                <a:solidFill>
                  <a:srgbClr val="000000"/>
                </a:solidFill>
                <a:latin typeface="Arial"/>
                <a:ea typeface="+mn-lt"/>
                <a:cs typeface="Arial"/>
              </a:rPr>
              <a:t>hình</a:t>
            </a:r>
            <a:r>
              <a:rPr lang="en-US" sz="2400" dirty="0" smtClean="0">
                <a:solidFill>
                  <a:srgbClr val="000000"/>
                </a:solidFill>
                <a:latin typeface="Arial"/>
                <a:ea typeface="+mn-lt"/>
                <a:cs typeface="Arial"/>
              </a:rPr>
              <a:t> </a:t>
            </a:r>
            <a:r>
              <a:rPr lang="en-US" sz="2400" dirty="0" err="1" smtClean="0">
                <a:solidFill>
                  <a:srgbClr val="000000"/>
                </a:solidFill>
                <a:latin typeface="Arial"/>
                <a:ea typeface="+mn-lt"/>
                <a:cs typeface="Arial"/>
              </a:rPr>
              <a:t>phục</a:t>
            </a:r>
            <a:r>
              <a:rPr lang="en-US" sz="2400" dirty="0" smtClean="0">
                <a:solidFill>
                  <a:srgbClr val="000000"/>
                </a:solidFill>
                <a:latin typeface="Arial"/>
                <a:ea typeface="+mn-lt"/>
                <a:cs typeface="Arial"/>
              </a:rPr>
              <a:t> </a:t>
            </a:r>
            <a:r>
              <a:rPr lang="en-US" sz="2400" dirty="0" err="1" smtClean="0">
                <a:solidFill>
                  <a:srgbClr val="000000"/>
                </a:solidFill>
                <a:latin typeface="Arial"/>
                <a:ea typeface="+mn-lt"/>
                <a:cs typeface="Arial"/>
              </a:rPr>
              <a:t>vụ</a:t>
            </a:r>
            <a:r>
              <a:rPr lang="en-US" sz="2400" dirty="0" smtClean="0">
                <a:solidFill>
                  <a:srgbClr val="000000"/>
                </a:solidFill>
                <a:latin typeface="Arial"/>
                <a:ea typeface="+mn-lt"/>
                <a:cs typeface="Arial"/>
              </a:rPr>
              <a:t> </a:t>
            </a:r>
            <a:r>
              <a:rPr lang="en-US" sz="2400" dirty="0" err="1" smtClean="0">
                <a:solidFill>
                  <a:srgbClr val="000000"/>
                </a:solidFill>
                <a:latin typeface="Arial"/>
                <a:ea typeface="+mn-lt"/>
                <a:cs typeface="Arial"/>
              </a:rPr>
              <a:t>việc</a:t>
            </a:r>
            <a:r>
              <a:rPr lang="en-US" sz="2400" dirty="0" smtClean="0">
                <a:solidFill>
                  <a:srgbClr val="000000"/>
                </a:solidFill>
                <a:latin typeface="Arial"/>
                <a:ea typeface="+mn-lt"/>
                <a:cs typeface="Arial"/>
              </a:rPr>
              <a:t> </a:t>
            </a:r>
            <a:r>
              <a:rPr lang="en-US" sz="2400" dirty="0" err="1" smtClean="0">
                <a:solidFill>
                  <a:srgbClr val="000000"/>
                </a:solidFill>
                <a:latin typeface="Arial"/>
                <a:ea typeface="+mn-lt"/>
                <a:cs typeface="Arial"/>
              </a:rPr>
              <a:t>nhân</a:t>
            </a:r>
            <a:r>
              <a:rPr lang="en-US" sz="2400" dirty="0" smtClean="0">
                <a:solidFill>
                  <a:srgbClr val="000000"/>
                </a:solidFill>
                <a:latin typeface="Arial"/>
                <a:ea typeface="+mn-lt"/>
                <a:cs typeface="Arial"/>
              </a:rPr>
              <a:t> </a:t>
            </a:r>
            <a:r>
              <a:rPr lang="en-US" sz="2400" dirty="0" err="1" smtClean="0">
                <a:solidFill>
                  <a:srgbClr val="000000"/>
                </a:solidFill>
                <a:latin typeface="Arial"/>
                <a:ea typeface="+mn-lt"/>
                <a:cs typeface="Arial"/>
              </a:rPr>
              <a:t>dạng</a:t>
            </a:r>
            <a:r>
              <a:rPr lang="en-US" sz="2400" dirty="0" smtClean="0">
                <a:solidFill>
                  <a:srgbClr val="000000"/>
                </a:solidFill>
                <a:latin typeface="Arial"/>
                <a:ea typeface="+mn-lt"/>
                <a:cs typeface="Arial"/>
              </a:rPr>
              <a:t> </a:t>
            </a:r>
            <a:r>
              <a:rPr lang="en-US" sz="2400" dirty="0" err="1" smtClean="0">
                <a:solidFill>
                  <a:srgbClr val="000000"/>
                </a:solidFill>
                <a:latin typeface="Arial"/>
                <a:ea typeface="+mn-lt"/>
                <a:cs typeface="Arial"/>
              </a:rPr>
              <a:t>ảnh</a:t>
            </a:r>
            <a:r>
              <a:rPr lang="en-US" sz="2400" dirty="0" smtClean="0">
                <a:solidFill>
                  <a:srgbClr val="000000"/>
                </a:solidFill>
                <a:latin typeface="Arial"/>
                <a:ea typeface="+mn-lt"/>
                <a:cs typeface="Arial"/>
              </a:rPr>
              <a:t> </a:t>
            </a:r>
            <a:r>
              <a:rPr lang="en-US" sz="2400" dirty="0" err="1" smtClean="0">
                <a:solidFill>
                  <a:srgbClr val="000000"/>
                </a:solidFill>
                <a:latin typeface="Arial"/>
                <a:ea typeface="+mn-lt"/>
                <a:cs typeface="Arial"/>
              </a:rPr>
              <a:t>và</a:t>
            </a:r>
            <a:r>
              <a:rPr lang="en-US" sz="2400" dirty="0" smtClean="0">
                <a:solidFill>
                  <a:srgbClr val="000000"/>
                </a:solidFill>
                <a:latin typeface="Arial"/>
                <a:ea typeface="+mn-lt"/>
                <a:cs typeface="Arial"/>
              </a:rPr>
              <a:t> </a:t>
            </a:r>
            <a:r>
              <a:rPr lang="en-US" sz="2400" dirty="0" err="1" smtClean="0">
                <a:solidFill>
                  <a:srgbClr val="000000"/>
                </a:solidFill>
                <a:latin typeface="Arial"/>
                <a:ea typeface="+mn-lt"/>
                <a:cs typeface="Arial"/>
              </a:rPr>
              <a:t>cách</a:t>
            </a:r>
            <a:r>
              <a:rPr lang="en-US" sz="2400" dirty="0" smtClean="0">
                <a:solidFill>
                  <a:srgbClr val="000000"/>
                </a:solidFill>
                <a:latin typeface="Arial"/>
                <a:ea typeface="+mn-lt"/>
                <a:cs typeface="Arial"/>
              </a:rPr>
              <a:t> </a:t>
            </a:r>
            <a:r>
              <a:rPr lang="en-US" sz="2400" dirty="0" err="1" smtClean="0">
                <a:solidFill>
                  <a:srgbClr val="000000"/>
                </a:solidFill>
                <a:latin typeface="Arial"/>
                <a:ea typeface="+mn-lt"/>
                <a:cs typeface="Arial"/>
              </a:rPr>
              <a:t>huấn</a:t>
            </a:r>
            <a:r>
              <a:rPr lang="en-US" sz="2400" dirty="0" smtClean="0">
                <a:solidFill>
                  <a:srgbClr val="000000"/>
                </a:solidFill>
                <a:latin typeface="Arial"/>
                <a:ea typeface="+mn-lt"/>
                <a:cs typeface="Arial"/>
              </a:rPr>
              <a:t> </a:t>
            </a:r>
            <a:r>
              <a:rPr lang="en-US" sz="2400" dirty="0" err="1" smtClean="0">
                <a:solidFill>
                  <a:srgbClr val="000000"/>
                </a:solidFill>
                <a:latin typeface="Arial"/>
                <a:ea typeface="+mn-lt"/>
                <a:cs typeface="Arial"/>
              </a:rPr>
              <a:t>luyện</a:t>
            </a:r>
            <a:endParaRPr lang="en-US" sz="2400" dirty="0" smtClean="0">
              <a:solidFill>
                <a:srgbClr val="000000"/>
              </a:solidFill>
              <a:latin typeface="Arial"/>
              <a:ea typeface="+mn-lt"/>
              <a:cs typeface="Arial"/>
            </a:endParaRPr>
          </a:p>
          <a:p>
            <a:pPr marL="342900" indent="-342900">
              <a:lnSpc>
                <a:spcPct val="150000"/>
              </a:lnSpc>
              <a:buFont typeface="Arial" panose="020B0604020202020204" pitchFamily="34" charset="0"/>
              <a:buChar char="•"/>
            </a:pPr>
            <a:r>
              <a:rPr lang="en-US" sz="2400" dirty="0" err="1" smtClean="0">
                <a:solidFill>
                  <a:srgbClr val="000000"/>
                </a:solidFill>
                <a:latin typeface="Arial"/>
                <a:cs typeface="Arial"/>
              </a:rPr>
              <a:t>Hiểu</a:t>
            </a:r>
            <a:r>
              <a:rPr lang="en-US" sz="2400" dirty="0" smtClean="0">
                <a:solidFill>
                  <a:srgbClr val="000000"/>
                </a:solidFill>
                <a:latin typeface="Arial"/>
                <a:cs typeface="Arial"/>
              </a:rPr>
              <a:t> </a:t>
            </a:r>
            <a:r>
              <a:rPr lang="en-US" sz="2400" dirty="0" err="1" smtClean="0">
                <a:solidFill>
                  <a:srgbClr val="000000"/>
                </a:solidFill>
                <a:latin typeface="Arial"/>
                <a:cs typeface="Arial"/>
              </a:rPr>
              <a:t>biết</a:t>
            </a:r>
            <a:r>
              <a:rPr lang="en-US" sz="2400" dirty="0" smtClean="0">
                <a:solidFill>
                  <a:srgbClr val="000000"/>
                </a:solidFill>
                <a:latin typeface="Arial"/>
                <a:cs typeface="Arial"/>
              </a:rPr>
              <a:t> </a:t>
            </a:r>
            <a:r>
              <a:rPr lang="en-US" sz="2400" dirty="0" err="1" smtClean="0">
                <a:solidFill>
                  <a:srgbClr val="000000"/>
                </a:solidFill>
                <a:latin typeface="Arial"/>
                <a:cs typeface="Arial"/>
              </a:rPr>
              <a:t>thêm</a:t>
            </a:r>
            <a:r>
              <a:rPr lang="en-US" sz="2400" dirty="0" smtClean="0">
                <a:solidFill>
                  <a:srgbClr val="000000"/>
                </a:solidFill>
                <a:latin typeface="Arial"/>
                <a:cs typeface="Arial"/>
              </a:rPr>
              <a:t> </a:t>
            </a:r>
            <a:r>
              <a:rPr lang="en-US" sz="2400" dirty="0" err="1" smtClean="0">
                <a:solidFill>
                  <a:srgbClr val="000000"/>
                </a:solidFill>
                <a:latin typeface="Arial"/>
                <a:cs typeface="Arial"/>
              </a:rPr>
              <a:t>các</a:t>
            </a:r>
            <a:r>
              <a:rPr lang="en-US" sz="2400" dirty="0" smtClean="0">
                <a:solidFill>
                  <a:srgbClr val="000000"/>
                </a:solidFill>
                <a:latin typeface="Arial"/>
                <a:cs typeface="Arial"/>
              </a:rPr>
              <a:t> </a:t>
            </a:r>
            <a:r>
              <a:rPr lang="en-US" sz="2400" dirty="0" err="1" smtClean="0">
                <a:solidFill>
                  <a:srgbClr val="000000"/>
                </a:solidFill>
                <a:latin typeface="Arial"/>
                <a:cs typeface="Arial"/>
              </a:rPr>
              <a:t>ngôn</a:t>
            </a:r>
            <a:r>
              <a:rPr lang="en-US" sz="2400" dirty="0" smtClean="0">
                <a:solidFill>
                  <a:srgbClr val="000000"/>
                </a:solidFill>
                <a:latin typeface="Arial"/>
                <a:cs typeface="Arial"/>
              </a:rPr>
              <a:t> </a:t>
            </a:r>
            <a:r>
              <a:rPr lang="en-US" sz="2400" dirty="0" err="1" smtClean="0">
                <a:solidFill>
                  <a:srgbClr val="000000"/>
                </a:solidFill>
                <a:latin typeface="Arial"/>
                <a:cs typeface="Arial"/>
              </a:rPr>
              <a:t>ngữ</a:t>
            </a:r>
            <a:r>
              <a:rPr lang="en-US" sz="2400" dirty="0" smtClean="0">
                <a:solidFill>
                  <a:srgbClr val="000000"/>
                </a:solidFill>
                <a:latin typeface="Arial"/>
                <a:cs typeface="Arial"/>
              </a:rPr>
              <a:t> </a:t>
            </a:r>
            <a:r>
              <a:rPr lang="en-US" sz="2400" dirty="0" err="1" smtClean="0">
                <a:solidFill>
                  <a:srgbClr val="000000"/>
                </a:solidFill>
                <a:latin typeface="Arial"/>
                <a:cs typeface="Arial"/>
              </a:rPr>
              <a:t>như</a:t>
            </a:r>
            <a:r>
              <a:rPr lang="en-US" sz="2400" dirty="0" smtClean="0">
                <a:solidFill>
                  <a:srgbClr val="000000"/>
                </a:solidFill>
                <a:latin typeface="Arial"/>
                <a:cs typeface="Arial"/>
              </a:rPr>
              <a:t> Python, </a:t>
            </a:r>
            <a:r>
              <a:rPr lang="en-US" sz="2400" dirty="0" err="1" smtClean="0">
                <a:solidFill>
                  <a:srgbClr val="000000"/>
                </a:solidFill>
                <a:latin typeface="Arial"/>
                <a:cs typeface="Arial"/>
              </a:rPr>
              <a:t>Javascript</a:t>
            </a:r>
            <a:r>
              <a:rPr lang="en-US" sz="2400" dirty="0" smtClean="0">
                <a:solidFill>
                  <a:srgbClr val="000000"/>
                </a:solidFill>
                <a:latin typeface="Arial"/>
                <a:cs typeface="Arial"/>
              </a:rPr>
              <a:t> </a:t>
            </a:r>
            <a:r>
              <a:rPr lang="en-US" sz="2400" dirty="0" err="1" smtClean="0">
                <a:solidFill>
                  <a:srgbClr val="000000"/>
                </a:solidFill>
                <a:latin typeface="Arial"/>
                <a:cs typeface="Arial"/>
              </a:rPr>
              <a:t>khi</a:t>
            </a:r>
            <a:r>
              <a:rPr lang="en-US" sz="2400" dirty="0" smtClean="0">
                <a:solidFill>
                  <a:srgbClr val="000000"/>
                </a:solidFill>
                <a:latin typeface="Arial"/>
                <a:cs typeface="Arial"/>
              </a:rPr>
              <a:t> </a:t>
            </a:r>
            <a:r>
              <a:rPr lang="en-US" sz="2400" dirty="0" err="1" smtClean="0">
                <a:solidFill>
                  <a:srgbClr val="000000"/>
                </a:solidFill>
                <a:latin typeface="Arial"/>
                <a:cs typeface="Arial"/>
              </a:rPr>
              <a:t>phát</a:t>
            </a:r>
            <a:r>
              <a:rPr lang="en-US" sz="2400" dirty="0" smtClean="0">
                <a:solidFill>
                  <a:srgbClr val="000000"/>
                </a:solidFill>
                <a:latin typeface="Arial"/>
                <a:cs typeface="Arial"/>
              </a:rPr>
              <a:t> </a:t>
            </a:r>
            <a:r>
              <a:rPr lang="en-US" sz="2400" dirty="0" err="1" smtClean="0">
                <a:solidFill>
                  <a:srgbClr val="000000"/>
                </a:solidFill>
                <a:latin typeface="Arial"/>
                <a:cs typeface="Arial"/>
              </a:rPr>
              <a:t>triển</a:t>
            </a:r>
            <a:r>
              <a:rPr lang="en-US" sz="2400" dirty="0" smtClean="0">
                <a:solidFill>
                  <a:srgbClr val="000000"/>
                </a:solidFill>
                <a:latin typeface="Arial"/>
                <a:cs typeface="Arial"/>
              </a:rPr>
              <a:t> </a:t>
            </a:r>
            <a:r>
              <a:rPr lang="en-US" sz="2400" dirty="0" err="1" smtClean="0">
                <a:solidFill>
                  <a:srgbClr val="000000"/>
                </a:solidFill>
                <a:latin typeface="Arial"/>
                <a:cs typeface="Arial"/>
              </a:rPr>
              <a:t>phần</a:t>
            </a:r>
            <a:r>
              <a:rPr lang="en-US" sz="2400" dirty="0" smtClean="0">
                <a:solidFill>
                  <a:srgbClr val="000000"/>
                </a:solidFill>
                <a:latin typeface="Arial"/>
                <a:cs typeface="Arial"/>
              </a:rPr>
              <a:t> </a:t>
            </a:r>
            <a:r>
              <a:rPr lang="en-US" sz="2400" dirty="0" err="1" smtClean="0">
                <a:solidFill>
                  <a:srgbClr val="000000"/>
                </a:solidFill>
                <a:latin typeface="Arial"/>
                <a:cs typeface="Arial"/>
              </a:rPr>
              <a:t>mềm</a:t>
            </a:r>
            <a:r>
              <a:rPr lang="en-US" sz="2400" dirty="0" smtClean="0">
                <a:solidFill>
                  <a:srgbClr val="000000"/>
                </a:solidFill>
                <a:latin typeface="Arial"/>
                <a:cs typeface="Arial"/>
              </a:rPr>
              <a:t> </a:t>
            </a:r>
            <a:r>
              <a:rPr lang="en-US" sz="2400" dirty="0" err="1" smtClean="0">
                <a:solidFill>
                  <a:srgbClr val="000000"/>
                </a:solidFill>
                <a:latin typeface="Arial"/>
                <a:cs typeface="Arial"/>
              </a:rPr>
              <a:t>và</a:t>
            </a:r>
            <a:r>
              <a:rPr lang="en-US" sz="2400" dirty="0" smtClean="0">
                <a:solidFill>
                  <a:srgbClr val="000000"/>
                </a:solidFill>
                <a:latin typeface="Arial"/>
                <a:cs typeface="Arial"/>
              </a:rPr>
              <a:t> </a:t>
            </a:r>
            <a:r>
              <a:rPr lang="en-US" sz="2400" dirty="0" err="1" smtClean="0">
                <a:solidFill>
                  <a:srgbClr val="000000"/>
                </a:solidFill>
                <a:latin typeface="Arial"/>
                <a:cs typeface="Arial"/>
              </a:rPr>
              <a:t>ứng</a:t>
            </a:r>
            <a:r>
              <a:rPr lang="en-US" sz="2400" dirty="0" smtClean="0">
                <a:solidFill>
                  <a:srgbClr val="000000"/>
                </a:solidFill>
                <a:latin typeface="Arial"/>
                <a:cs typeface="Arial"/>
              </a:rPr>
              <a:t> </a:t>
            </a:r>
            <a:r>
              <a:rPr lang="en-US" sz="2400" dirty="0" err="1" smtClean="0">
                <a:solidFill>
                  <a:srgbClr val="000000"/>
                </a:solidFill>
                <a:latin typeface="Arial"/>
                <a:cs typeface="Arial"/>
              </a:rPr>
              <a:t>dụng</a:t>
            </a:r>
            <a:r>
              <a:rPr lang="en-US" sz="2400" dirty="0" smtClean="0">
                <a:solidFill>
                  <a:srgbClr val="000000"/>
                </a:solidFill>
                <a:latin typeface="Arial"/>
                <a:cs typeface="Arial"/>
              </a:rPr>
              <a:t> di </a:t>
            </a:r>
            <a:r>
              <a:rPr lang="en-US" sz="2400" dirty="0" err="1" smtClean="0">
                <a:solidFill>
                  <a:srgbClr val="000000"/>
                </a:solidFill>
                <a:latin typeface="Arial"/>
                <a:cs typeface="Arial"/>
              </a:rPr>
              <a:t>động</a:t>
            </a:r>
            <a:endParaRPr lang="vi-VN" sz="2400" dirty="0">
              <a:solidFill>
                <a:srgbClr val="000000"/>
              </a:solidFill>
              <a:latin typeface="Arial"/>
              <a:cs typeface="Arial"/>
            </a:endParaRPr>
          </a:p>
        </p:txBody>
      </p:sp>
      <p:sp>
        <p:nvSpPr>
          <p:cNvPr id="5" name="TextBox 4">
            <a:extLst>
              <a:ext uri="{FF2B5EF4-FFF2-40B4-BE49-F238E27FC236}">
                <a16:creationId xmlns:a16="http://schemas.microsoft.com/office/drawing/2014/main" id="{33EE411D-B5BB-4699-B931-47A091B94777}"/>
              </a:ext>
            </a:extLst>
          </p:cNvPr>
          <p:cNvSpPr txBox="1"/>
          <p:nvPr/>
        </p:nvSpPr>
        <p:spPr>
          <a:xfrm>
            <a:off x="1546102" y="5198904"/>
            <a:ext cx="55815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err="1">
                <a:solidFill>
                  <a:srgbClr val="000000"/>
                </a:solidFill>
                <a:cs typeface="Arial"/>
              </a:rPr>
              <a:t>Nhiệm</a:t>
            </a:r>
            <a:r>
              <a:rPr lang="en-US" sz="2400" b="1" dirty="0">
                <a:solidFill>
                  <a:srgbClr val="000000"/>
                </a:solidFill>
                <a:cs typeface="Arial"/>
              </a:rPr>
              <a:t> </a:t>
            </a:r>
            <a:r>
              <a:rPr lang="en-US" sz="2400" b="1" dirty="0" err="1">
                <a:solidFill>
                  <a:srgbClr val="000000"/>
                </a:solidFill>
                <a:cs typeface="Arial"/>
              </a:rPr>
              <a:t>vụ</a:t>
            </a:r>
            <a:r>
              <a:rPr lang="en-US" sz="2400" b="1" dirty="0">
                <a:solidFill>
                  <a:srgbClr val="000000"/>
                </a:solidFill>
                <a:cs typeface="Arial"/>
              </a:rPr>
              <a:t> </a:t>
            </a:r>
            <a:r>
              <a:rPr lang="en-US" sz="2400" b="1" dirty="0" err="1">
                <a:solidFill>
                  <a:srgbClr val="000000"/>
                </a:solidFill>
                <a:cs typeface="Arial"/>
              </a:rPr>
              <a:t>chính</a:t>
            </a:r>
            <a:r>
              <a:rPr lang="en-US" sz="2400" b="1" dirty="0">
                <a:solidFill>
                  <a:srgbClr val="000000"/>
                </a:solidFill>
                <a:cs typeface="Arial"/>
              </a:rPr>
              <a:t> </a:t>
            </a:r>
            <a:r>
              <a:rPr lang="en-US" sz="2400" b="1" dirty="0" err="1">
                <a:solidFill>
                  <a:srgbClr val="000000"/>
                </a:solidFill>
                <a:cs typeface="Arial"/>
              </a:rPr>
              <a:t>của</a:t>
            </a:r>
            <a:r>
              <a:rPr lang="en-US" sz="2400" b="1" dirty="0">
                <a:solidFill>
                  <a:srgbClr val="000000"/>
                </a:solidFill>
                <a:cs typeface="Arial"/>
              </a:rPr>
              <a:t> </a:t>
            </a:r>
            <a:r>
              <a:rPr lang="en-US" sz="2400" b="1" dirty="0" err="1">
                <a:solidFill>
                  <a:srgbClr val="000000"/>
                </a:solidFill>
                <a:cs typeface="Arial"/>
              </a:rPr>
              <a:t>đề</a:t>
            </a:r>
            <a:r>
              <a:rPr lang="en-US" sz="2400" b="1" dirty="0">
                <a:solidFill>
                  <a:srgbClr val="000000"/>
                </a:solidFill>
                <a:cs typeface="Arial"/>
              </a:rPr>
              <a:t> </a:t>
            </a:r>
            <a:r>
              <a:rPr lang="en-US" sz="2400" b="1" dirty="0" err="1">
                <a:solidFill>
                  <a:srgbClr val="000000"/>
                </a:solidFill>
                <a:cs typeface="Arial"/>
              </a:rPr>
              <a:t>tài</a:t>
            </a:r>
            <a:endParaRPr lang="en-US" sz="2400" b="1" dirty="0">
              <a:solidFill>
                <a:srgbClr val="000000"/>
              </a:solidFill>
              <a:cs typeface="Arial"/>
            </a:endParaRPr>
          </a:p>
        </p:txBody>
      </p:sp>
      <p:sp>
        <p:nvSpPr>
          <p:cNvPr id="7" name="TextBox 6">
            <a:extLst>
              <a:ext uri="{FF2B5EF4-FFF2-40B4-BE49-F238E27FC236}">
                <a16:creationId xmlns:a16="http://schemas.microsoft.com/office/drawing/2014/main" id="{7DB6802D-B744-4C15-8063-5BD82D6A0D18}"/>
              </a:ext>
            </a:extLst>
          </p:cNvPr>
          <p:cNvSpPr txBox="1"/>
          <p:nvPr/>
        </p:nvSpPr>
        <p:spPr>
          <a:xfrm>
            <a:off x="1546102" y="5511172"/>
            <a:ext cx="1017484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sz="2400" dirty="0" err="1" smtClean="0">
                <a:solidFill>
                  <a:srgbClr val="000000"/>
                </a:solidFill>
                <a:cs typeface="Arial"/>
              </a:rPr>
              <a:t>Xây</a:t>
            </a:r>
            <a:r>
              <a:rPr lang="en-US" sz="2400" dirty="0" smtClean="0">
                <a:solidFill>
                  <a:srgbClr val="000000"/>
                </a:solidFill>
                <a:cs typeface="Arial"/>
              </a:rPr>
              <a:t> </a:t>
            </a:r>
            <a:r>
              <a:rPr lang="en-US" sz="2400" dirty="0" err="1" smtClean="0">
                <a:solidFill>
                  <a:srgbClr val="000000"/>
                </a:solidFill>
                <a:cs typeface="Arial"/>
              </a:rPr>
              <a:t>dựng</a:t>
            </a:r>
            <a:r>
              <a:rPr lang="en-US" sz="2400" dirty="0" smtClean="0">
                <a:solidFill>
                  <a:srgbClr val="000000"/>
                </a:solidFill>
                <a:cs typeface="Arial"/>
              </a:rPr>
              <a:t> </a:t>
            </a:r>
            <a:r>
              <a:rPr lang="en-US" sz="2400" dirty="0" err="1" smtClean="0">
                <a:solidFill>
                  <a:srgbClr val="000000"/>
                </a:solidFill>
                <a:cs typeface="Arial"/>
              </a:rPr>
              <a:t>được</a:t>
            </a:r>
            <a:r>
              <a:rPr lang="en-US" sz="2400" dirty="0" smtClean="0">
                <a:solidFill>
                  <a:srgbClr val="000000"/>
                </a:solidFill>
                <a:cs typeface="Arial"/>
              </a:rPr>
              <a:t> </a:t>
            </a:r>
            <a:r>
              <a:rPr lang="en-US" sz="2400" dirty="0" err="1" smtClean="0">
                <a:solidFill>
                  <a:srgbClr val="000000"/>
                </a:solidFill>
                <a:cs typeface="Arial"/>
              </a:rPr>
              <a:t>ứng</a:t>
            </a:r>
            <a:r>
              <a:rPr lang="en-US" sz="2400" dirty="0" smtClean="0">
                <a:solidFill>
                  <a:srgbClr val="000000"/>
                </a:solidFill>
                <a:cs typeface="Arial"/>
              </a:rPr>
              <a:t> </a:t>
            </a:r>
            <a:r>
              <a:rPr lang="en-US" sz="2400" dirty="0" err="1" smtClean="0">
                <a:solidFill>
                  <a:srgbClr val="000000"/>
                </a:solidFill>
                <a:cs typeface="Arial"/>
              </a:rPr>
              <a:t>dụng</a:t>
            </a:r>
            <a:r>
              <a:rPr lang="en-US" sz="2400" dirty="0" smtClean="0">
                <a:solidFill>
                  <a:srgbClr val="000000"/>
                </a:solidFill>
                <a:cs typeface="Arial"/>
              </a:rPr>
              <a:t> </a:t>
            </a:r>
            <a:r>
              <a:rPr lang="en-US" sz="2400" dirty="0" err="1" smtClean="0">
                <a:solidFill>
                  <a:srgbClr val="000000"/>
                </a:solidFill>
                <a:cs typeface="Arial"/>
              </a:rPr>
              <a:t>cho</a:t>
            </a:r>
            <a:r>
              <a:rPr lang="en-US" sz="2400" dirty="0" smtClean="0">
                <a:solidFill>
                  <a:srgbClr val="000000"/>
                </a:solidFill>
                <a:cs typeface="Arial"/>
              </a:rPr>
              <a:t> </a:t>
            </a:r>
            <a:r>
              <a:rPr lang="en-US" sz="2400" dirty="0" err="1" smtClean="0">
                <a:solidFill>
                  <a:srgbClr val="000000"/>
                </a:solidFill>
                <a:cs typeface="Arial"/>
              </a:rPr>
              <a:t>phép</a:t>
            </a:r>
            <a:r>
              <a:rPr lang="en-US" sz="2400" dirty="0" smtClean="0">
                <a:solidFill>
                  <a:srgbClr val="000000"/>
                </a:solidFill>
                <a:cs typeface="Arial"/>
              </a:rPr>
              <a:t> </a:t>
            </a:r>
            <a:r>
              <a:rPr lang="en-US" sz="2400" dirty="0" err="1" smtClean="0">
                <a:solidFill>
                  <a:srgbClr val="000000"/>
                </a:solidFill>
                <a:cs typeface="Arial"/>
              </a:rPr>
              <a:t>người</a:t>
            </a:r>
            <a:r>
              <a:rPr lang="en-US" sz="2400" dirty="0" smtClean="0">
                <a:solidFill>
                  <a:srgbClr val="000000"/>
                </a:solidFill>
                <a:cs typeface="Arial"/>
              </a:rPr>
              <a:t> </a:t>
            </a:r>
            <a:r>
              <a:rPr lang="en-US" sz="2400" dirty="0" err="1" smtClean="0">
                <a:solidFill>
                  <a:srgbClr val="000000"/>
                </a:solidFill>
                <a:cs typeface="Arial"/>
              </a:rPr>
              <a:t>dùng</a:t>
            </a:r>
            <a:r>
              <a:rPr lang="en-US" sz="2400" dirty="0" smtClean="0">
                <a:solidFill>
                  <a:srgbClr val="000000"/>
                </a:solidFill>
                <a:cs typeface="Arial"/>
              </a:rPr>
              <a:t> </a:t>
            </a:r>
            <a:r>
              <a:rPr lang="en-US" sz="2400" dirty="0" err="1" smtClean="0">
                <a:solidFill>
                  <a:srgbClr val="000000"/>
                </a:solidFill>
                <a:cs typeface="Arial"/>
              </a:rPr>
              <a:t>có</a:t>
            </a:r>
            <a:r>
              <a:rPr lang="en-US" sz="2400" dirty="0" smtClean="0">
                <a:solidFill>
                  <a:srgbClr val="000000"/>
                </a:solidFill>
                <a:cs typeface="Arial"/>
              </a:rPr>
              <a:t> </a:t>
            </a:r>
            <a:r>
              <a:rPr lang="en-US" sz="2400" dirty="0" err="1" smtClean="0">
                <a:solidFill>
                  <a:srgbClr val="000000"/>
                </a:solidFill>
                <a:cs typeface="Arial"/>
              </a:rPr>
              <a:t>thể</a:t>
            </a:r>
            <a:r>
              <a:rPr lang="en-US" sz="2400" dirty="0" smtClean="0">
                <a:solidFill>
                  <a:srgbClr val="000000"/>
                </a:solidFill>
                <a:cs typeface="Arial"/>
              </a:rPr>
              <a:t> </a:t>
            </a:r>
            <a:r>
              <a:rPr lang="en-US" sz="2400" dirty="0" err="1" smtClean="0">
                <a:solidFill>
                  <a:srgbClr val="000000"/>
                </a:solidFill>
                <a:cs typeface="Arial"/>
              </a:rPr>
              <a:t>nhận</a:t>
            </a:r>
            <a:r>
              <a:rPr lang="en-US" sz="2400" dirty="0" smtClean="0">
                <a:solidFill>
                  <a:srgbClr val="000000"/>
                </a:solidFill>
                <a:cs typeface="Arial"/>
              </a:rPr>
              <a:t> </a:t>
            </a:r>
            <a:r>
              <a:rPr lang="en-US" sz="2400" dirty="0" err="1" smtClean="0">
                <a:solidFill>
                  <a:srgbClr val="000000"/>
                </a:solidFill>
                <a:cs typeface="Arial"/>
              </a:rPr>
              <a:t>dạng</a:t>
            </a:r>
            <a:r>
              <a:rPr lang="en-US" sz="2400" dirty="0" smtClean="0">
                <a:solidFill>
                  <a:srgbClr val="000000"/>
                </a:solidFill>
                <a:cs typeface="Arial"/>
              </a:rPr>
              <a:t> </a:t>
            </a:r>
            <a:r>
              <a:rPr lang="en-US" sz="2400" dirty="0" err="1" smtClean="0">
                <a:solidFill>
                  <a:srgbClr val="000000"/>
                </a:solidFill>
                <a:cs typeface="Arial"/>
              </a:rPr>
              <a:t>ảnh</a:t>
            </a:r>
            <a:r>
              <a:rPr lang="en-US" sz="2400" dirty="0" smtClean="0">
                <a:solidFill>
                  <a:srgbClr val="000000"/>
                </a:solidFill>
                <a:cs typeface="Arial"/>
              </a:rPr>
              <a:t> </a:t>
            </a:r>
            <a:r>
              <a:rPr lang="en-US" sz="2400" dirty="0" err="1" smtClean="0">
                <a:solidFill>
                  <a:srgbClr val="000000"/>
                </a:solidFill>
                <a:cs typeface="Arial"/>
              </a:rPr>
              <a:t>và</a:t>
            </a:r>
            <a:r>
              <a:rPr lang="en-US" sz="2400" dirty="0" smtClean="0">
                <a:solidFill>
                  <a:srgbClr val="000000"/>
                </a:solidFill>
                <a:cs typeface="Arial"/>
              </a:rPr>
              <a:t> </a:t>
            </a:r>
            <a:r>
              <a:rPr lang="en-US" sz="2400" dirty="0" err="1" smtClean="0">
                <a:solidFill>
                  <a:srgbClr val="000000"/>
                </a:solidFill>
                <a:cs typeface="Arial"/>
              </a:rPr>
              <a:t>thông</a:t>
            </a:r>
            <a:r>
              <a:rPr lang="en-US" sz="2400" dirty="0" smtClean="0">
                <a:solidFill>
                  <a:srgbClr val="000000"/>
                </a:solidFill>
                <a:cs typeface="Arial"/>
              </a:rPr>
              <a:t> tin </a:t>
            </a:r>
            <a:r>
              <a:rPr lang="en-US" sz="2400" dirty="0" err="1" smtClean="0">
                <a:solidFill>
                  <a:srgbClr val="000000"/>
                </a:solidFill>
                <a:cs typeface="Arial"/>
              </a:rPr>
              <a:t>món</a:t>
            </a:r>
            <a:r>
              <a:rPr lang="en-US" sz="2400" dirty="0" smtClean="0">
                <a:solidFill>
                  <a:srgbClr val="000000"/>
                </a:solidFill>
                <a:cs typeface="Arial"/>
              </a:rPr>
              <a:t> </a:t>
            </a:r>
            <a:r>
              <a:rPr lang="en-US" sz="2400" dirty="0" err="1" smtClean="0">
                <a:solidFill>
                  <a:srgbClr val="000000"/>
                </a:solidFill>
                <a:cs typeface="Arial"/>
              </a:rPr>
              <a:t>ăn</a:t>
            </a:r>
            <a:r>
              <a:rPr lang="en-US" sz="2400" dirty="0" smtClean="0">
                <a:solidFill>
                  <a:srgbClr val="000000"/>
                </a:solidFill>
                <a:cs typeface="Arial"/>
              </a:rPr>
              <a:t> </a:t>
            </a:r>
            <a:r>
              <a:rPr lang="en-US" sz="2400" dirty="0" err="1" smtClean="0">
                <a:solidFill>
                  <a:srgbClr val="000000"/>
                </a:solidFill>
                <a:cs typeface="Arial"/>
              </a:rPr>
              <a:t>thông</a:t>
            </a:r>
            <a:r>
              <a:rPr lang="en-US" sz="2400" dirty="0" smtClean="0">
                <a:solidFill>
                  <a:srgbClr val="000000"/>
                </a:solidFill>
                <a:cs typeface="Arial"/>
              </a:rPr>
              <a:t> qua </a:t>
            </a:r>
            <a:r>
              <a:rPr lang="en-US" sz="2400" dirty="0" err="1" smtClean="0">
                <a:solidFill>
                  <a:srgbClr val="000000"/>
                </a:solidFill>
                <a:cs typeface="Arial"/>
              </a:rPr>
              <a:t>thiết</a:t>
            </a:r>
            <a:r>
              <a:rPr lang="en-US" sz="2400" dirty="0" smtClean="0">
                <a:solidFill>
                  <a:srgbClr val="000000"/>
                </a:solidFill>
                <a:cs typeface="Arial"/>
              </a:rPr>
              <a:t> </a:t>
            </a:r>
            <a:r>
              <a:rPr lang="en-US" sz="2400" dirty="0" err="1" smtClean="0">
                <a:solidFill>
                  <a:srgbClr val="000000"/>
                </a:solidFill>
                <a:cs typeface="Arial"/>
              </a:rPr>
              <a:t>bị</a:t>
            </a:r>
            <a:r>
              <a:rPr lang="en-US" sz="2400" dirty="0" smtClean="0">
                <a:solidFill>
                  <a:srgbClr val="000000"/>
                </a:solidFill>
                <a:cs typeface="Arial"/>
              </a:rPr>
              <a:t> di </a:t>
            </a:r>
            <a:r>
              <a:rPr lang="en-US" sz="2400" dirty="0" err="1" smtClean="0">
                <a:solidFill>
                  <a:srgbClr val="000000"/>
                </a:solidFill>
                <a:cs typeface="Arial"/>
              </a:rPr>
              <a:t>dộng</a:t>
            </a:r>
            <a:r>
              <a:rPr lang="en-US" sz="2400" dirty="0" smtClean="0">
                <a:solidFill>
                  <a:srgbClr val="000000"/>
                </a:solidFill>
                <a:cs typeface="Arial"/>
              </a:rPr>
              <a:t> </a:t>
            </a:r>
            <a:r>
              <a:rPr lang="en-US" sz="2400" dirty="0" err="1" smtClean="0">
                <a:solidFill>
                  <a:srgbClr val="000000"/>
                </a:solidFill>
                <a:cs typeface="Arial"/>
              </a:rPr>
              <a:t>của</a:t>
            </a:r>
            <a:r>
              <a:rPr lang="en-US" sz="2400" dirty="0" smtClean="0">
                <a:solidFill>
                  <a:srgbClr val="000000"/>
                </a:solidFill>
                <a:cs typeface="Arial"/>
              </a:rPr>
              <a:t> </a:t>
            </a:r>
            <a:r>
              <a:rPr lang="en-US" sz="2400" dirty="0" err="1" smtClean="0">
                <a:solidFill>
                  <a:srgbClr val="000000"/>
                </a:solidFill>
                <a:cs typeface="Arial"/>
              </a:rPr>
              <a:t>mình</a:t>
            </a:r>
            <a:endParaRPr lang="en-US" sz="2400" dirty="0">
              <a:solidFill>
                <a:srgbClr val="000000"/>
              </a:solidFill>
              <a:cs typeface="Arial"/>
            </a:endParaRPr>
          </a:p>
        </p:txBody>
      </p:sp>
    </p:spTree>
    <p:extLst>
      <p:ext uri="{BB962C8B-B14F-4D97-AF65-F5344CB8AC3E}">
        <p14:creationId xmlns:p14="http://schemas.microsoft.com/office/powerpoint/2010/main" val="29710183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9">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643467" y="582679"/>
            <a:ext cx="10905066" cy="595223"/>
          </a:xfrm>
        </p:spPr>
        <p:txBody>
          <a:bodyPr vert="horz" lIns="91440" tIns="45720" rIns="91440" bIns="45720" rtlCol="0" anchor="ctr">
            <a:normAutofit/>
          </a:bodyPr>
          <a:lstStyle/>
          <a:p>
            <a:r>
              <a:rPr lang="en-US" sz="3600" dirty="0">
                <a:solidFill>
                  <a:schemeClr val="tx1">
                    <a:lumMod val="50000"/>
                  </a:schemeClr>
                </a:solidFill>
                <a:cs typeface="Arial"/>
              </a:rPr>
              <a:t>2. CƠ SỞ LÝ THUYẾT</a:t>
            </a:r>
            <a:endParaRPr lang="en-US" sz="3600" kern="1200" dirty="0">
              <a:solidFill>
                <a:schemeClr val="tx1">
                  <a:lumMod val="50000"/>
                </a:schemeClr>
              </a:solidFill>
              <a:latin typeface="+mj-lt"/>
              <a:cs typeface="Arial"/>
            </a:endParaRPr>
          </a:p>
        </p:txBody>
      </p:sp>
      <p:grpSp>
        <p:nvGrpSpPr>
          <p:cNvPr id="12" name="Group 11">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Title">
            <a:extLst>
              <a:ext uri="{FF2B5EF4-FFF2-40B4-BE49-F238E27FC236}">
                <a16:creationId xmlns:a16="http://schemas.microsoft.com/office/drawing/2014/main" id="{014B75BE-B7BC-4DEF-831F-4C50B2AE4173}"/>
              </a:ext>
            </a:extLst>
          </p:cNvPr>
          <p:cNvSpPr txBox="1">
            <a:spLocks/>
          </p:cNvSpPr>
          <p:nvPr/>
        </p:nvSpPr>
        <p:spPr>
          <a:xfrm>
            <a:off x="565830" y="1293644"/>
            <a:ext cx="10905066" cy="46294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400" b="1" i="0" kern="1200">
                <a:solidFill>
                  <a:schemeClr val="tx2"/>
                </a:solidFill>
                <a:latin typeface="+mj-lt"/>
                <a:ea typeface="+mj-ea"/>
                <a:cs typeface="+mj-cs"/>
              </a:defRPr>
            </a:lvl1pPr>
          </a:lstStyle>
          <a:p>
            <a:endParaRPr lang="en-US" sz="2800">
              <a:solidFill>
                <a:schemeClr val="tx1"/>
              </a:solidFill>
              <a:cs typeface="Arial"/>
            </a:endParaRPr>
          </a:p>
        </p:txBody>
      </p:sp>
      <p:sp>
        <p:nvSpPr>
          <p:cNvPr id="4" name="TextBox 3">
            <a:extLst>
              <a:ext uri="{FF2B5EF4-FFF2-40B4-BE49-F238E27FC236}">
                <a16:creationId xmlns:a16="http://schemas.microsoft.com/office/drawing/2014/main" id="{C0F90692-7F44-4CC9-9B7F-721A615743CC}"/>
              </a:ext>
            </a:extLst>
          </p:cNvPr>
          <p:cNvSpPr txBox="1"/>
          <p:nvPr/>
        </p:nvSpPr>
        <p:spPr>
          <a:xfrm>
            <a:off x="947556" y="1170183"/>
            <a:ext cx="1052333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err="1" smtClean="0">
                <a:solidFill>
                  <a:srgbClr val="000000"/>
                </a:solidFill>
                <a:cs typeface="Arial"/>
              </a:rPr>
              <a:t>Tổng</a:t>
            </a:r>
            <a:r>
              <a:rPr lang="en-US" sz="2800" dirty="0" smtClean="0">
                <a:solidFill>
                  <a:srgbClr val="000000"/>
                </a:solidFill>
                <a:cs typeface="Arial"/>
              </a:rPr>
              <a:t> </a:t>
            </a:r>
            <a:r>
              <a:rPr lang="en-US" sz="2800" dirty="0" err="1" smtClean="0">
                <a:solidFill>
                  <a:srgbClr val="000000"/>
                </a:solidFill>
                <a:cs typeface="Arial"/>
              </a:rPr>
              <a:t>quan</a:t>
            </a:r>
            <a:r>
              <a:rPr lang="en-US" sz="2800" dirty="0" smtClean="0">
                <a:solidFill>
                  <a:srgbClr val="000000"/>
                </a:solidFill>
                <a:cs typeface="Arial"/>
              </a:rPr>
              <a:t> </a:t>
            </a:r>
            <a:r>
              <a:rPr lang="en-US" sz="2800" dirty="0" err="1" smtClean="0">
                <a:solidFill>
                  <a:srgbClr val="000000"/>
                </a:solidFill>
                <a:cs typeface="Arial"/>
              </a:rPr>
              <a:t>về</a:t>
            </a:r>
            <a:r>
              <a:rPr lang="en-US" sz="2800" dirty="0" smtClean="0">
                <a:solidFill>
                  <a:srgbClr val="000000"/>
                </a:solidFill>
                <a:cs typeface="Arial"/>
              </a:rPr>
              <a:t> Deep Learning</a:t>
            </a:r>
            <a:endParaRPr lang="en-US" sz="2800" dirty="0">
              <a:solidFill>
                <a:srgbClr val="000000"/>
              </a:solidFill>
              <a:cs typeface="Arial"/>
            </a:endParaRPr>
          </a:p>
          <a:p>
            <a:pPr marL="457200" indent="-457200">
              <a:buFont typeface="Arial" panose="020B0604020202020204" pitchFamily="34" charset="0"/>
              <a:buChar char="•"/>
            </a:pPr>
            <a:r>
              <a:rPr lang="en-US" sz="2800" dirty="0" err="1" smtClean="0">
                <a:solidFill>
                  <a:srgbClr val="000000"/>
                </a:solidFill>
                <a:cs typeface="Arial"/>
              </a:rPr>
              <a:t>Mạng</a:t>
            </a:r>
            <a:r>
              <a:rPr lang="en-US" sz="2800" dirty="0" smtClean="0">
                <a:solidFill>
                  <a:srgbClr val="000000"/>
                </a:solidFill>
                <a:cs typeface="Arial"/>
              </a:rPr>
              <a:t> </a:t>
            </a:r>
            <a:r>
              <a:rPr lang="en-US" sz="2800" dirty="0" err="1" smtClean="0">
                <a:solidFill>
                  <a:srgbClr val="000000"/>
                </a:solidFill>
                <a:cs typeface="Arial"/>
              </a:rPr>
              <a:t>nơron</a:t>
            </a:r>
            <a:r>
              <a:rPr lang="en-US" sz="2800" dirty="0" smtClean="0">
                <a:solidFill>
                  <a:srgbClr val="000000"/>
                </a:solidFill>
                <a:cs typeface="Arial"/>
              </a:rPr>
              <a:t> </a:t>
            </a:r>
            <a:r>
              <a:rPr lang="en-US" sz="2800" dirty="0" err="1" smtClean="0">
                <a:solidFill>
                  <a:srgbClr val="000000"/>
                </a:solidFill>
                <a:cs typeface="Arial"/>
              </a:rPr>
              <a:t>tích</a:t>
            </a:r>
            <a:r>
              <a:rPr lang="en-US" sz="2800" dirty="0" smtClean="0">
                <a:solidFill>
                  <a:srgbClr val="000000"/>
                </a:solidFill>
                <a:cs typeface="Arial"/>
              </a:rPr>
              <a:t> </a:t>
            </a:r>
            <a:r>
              <a:rPr lang="en-US" sz="2800" dirty="0" err="1" smtClean="0">
                <a:solidFill>
                  <a:srgbClr val="000000"/>
                </a:solidFill>
                <a:cs typeface="Arial"/>
              </a:rPr>
              <a:t>chập</a:t>
            </a:r>
            <a:r>
              <a:rPr lang="en-US" sz="2800" dirty="0" smtClean="0">
                <a:solidFill>
                  <a:srgbClr val="000000"/>
                </a:solidFill>
                <a:cs typeface="Arial"/>
              </a:rPr>
              <a:t>(CNN-Convolutional Neural Network)</a:t>
            </a:r>
            <a:endParaRPr lang="en-US" sz="2800" dirty="0">
              <a:solidFill>
                <a:srgbClr val="000000"/>
              </a:solidFill>
              <a:cs typeface="Arial"/>
            </a:endParaRPr>
          </a:p>
          <a:p>
            <a:pPr marL="457200" indent="-457200">
              <a:buFont typeface="Arial" panose="020B0604020202020204" pitchFamily="34" charset="0"/>
              <a:buChar char="•"/>
            </a:pPr>
            <a:r>
              <a:rPr lang="en-US" sz="2800" dirty="0" err="1" smtClean="0">
                <a:solidFill>
                  <a:srgbClr val="000000"/>
                </a:solidFill>
                <a:cs typeface="Arial"/>
              </a:rPr>
              <a:t>Kỹ</a:t>
            </a:r>
            <a:r>
              <a:rPr lang="en-US" sz="2800" dirty="0" smtClean="0">
                <a:solidFill>
                  <a:srgbClr val="000000"/>
                </a:solidFill>
                <a:cs typeface="Arial"/>
              </a:rPr>
              <a:t> </a:t>
            </a:r>
            <a:r>
              <a:rPr lang="en-US" sz="2800" dirty="0" err="1" smtClean="0">
                <a:solidFill>
                  <a:srgbClr val="000000"/>
                </a:solidFill>
                <a:cs typeface="Arial"/>
              </a:rPr>
              <a:t>thuật</a:t>
            </a:r>
            <a:r>
              <a:rPr lang="en-US" sz="2800" dirty="0" smtClean="0">
                <a:solidFill>
                  <a:srgbClr val="000000"/>
                </a:solidFill>
                <a:cs typeface="Arial"/>
              </a:rPr>
              <a:t> Transfer Learning</a:t>
            </a:r>
            <a:endParaRPr lang="en-US" sz="2800" dirty="0">
              <a:solidFill>
                <a:srgbClr val="000000"/>
              </a:solidFill>
              <a:cs typeface="Arial"/>
            </a:endParaRPr>
          </a:p>
          <a:p>
            <a:pPr marL="457200" indent="-457200">
              <a:buFont typeface="Arial" panose="020B0604020202020204" pitchFamily="34" charset="0"/>
              <a:buChar char="•"/>
            </a:pPr>
            <a:r>
              <a:rPr lang="en-US" sz="2800" dirty="0" err="1" smtClean="0">
                <a:solidFill>
                  <a:srgbClr val="000000"/>
                </a:solidFill>
                <a:cs typeface="Arial"/>
              </a:rPr>
              <a:t>Công</a:t>
            </a:r>
            <a:r>
              <a:rPr lang="en-US" sz="2800" dirty="0" smtClean="0">
                <a:solidFill>
                  <a:srgbClr val="000000"/>
                </a:solidFill>
                <a:cs typeface="Arial"/>
              </a:rPr>
              <a:t> </a:t>
            </a:r>
            <a:r>
              <a:rPr lang="en-US" sz="2800" dirty="0" err="1" smtClean="0">
                <a:solidFill>
                  <a:srgbClr val="000000"/>
                </a:solidFill>
                <a:cs typeface="Arial"/>
              </a:rPr>
              <a:t>cụ</a:t>
            </a:r>
            <a:r>
              <a:rPr lang="en-US" sz="2800" dirty="0" smtClean="0">
                <a:solidFill>
                  <a:srgbClr val="000000"/>
                </a:solidFill>
                <a:cs typeface="Arial"/>
              </a:rPr>
              <a:t> Teachable Machine</a:t>
            </a:r>
            <a:endParaRPr lang="en-US" sz="2800" dirty="0">
              <a:solidFill>
                <a:srgbClr val="000000"/>
              </a:solidFill>
              <a:cs typeface="Arial"/>
            </a:endParaRPr>
          </a:p>
          <a:p>
            <a:pPr marL="457200" indent="-457200">
              <a:buFont typeface="Arial" panose="020B0604020202020204" pitchFamily="34" charset="0"/>
              <a:buChar char="•"/>
            </a:pPr>
            <a:r>
              <a:rPr lang="en-US" sz="2800" dirty="0" err="1" smtClean="0">
                <a:solidFill>
                  <a:srgbClr val="000000"/>
                </a:solidFill>
                <a:cs typeface="Arial"/>
              </a:rPr>
              <a:t>Ngôn</a:t>
            </a:r>
            <a:r>
              <a:rPr lang="en-US" sz="2800" dirty="0" smtClean="0">
                <a:solidFill>
                  <a:srgbClr val="000000"/>
                </a:solidFill>
                <a:cs typeface="Arial"/>
              </a:rPr>
              <a:t> </a:t>
            </a:r>
            <a:r>
              <a:rPr lang="en-US" sz="2800" dirty="0" err="1" smtClean="0">
                <a:solidFill>
                  <a:srgbClr val="000000"/>
                </a:solidFill>
                <a:cs typeface="Arial"/>
              </a:rPr>
              <a:t>ngữ</a:t>
            </a:r>
            <a:r>
              <a:rPr lang="en-US" sz="2800" dirty="0" smtClean="0">
                <a:solidFill>
                  <a:srgbClr val="000000"/>
                </a:solidFill>
                <a:cs typeface="Arial"/>
              </a:rPr>
              <a:t> </a:t>
            </a:r>
            <a:r>
              <a:rPr lang="en-US" sz="2800" dirty="0" smtClean="0">
                <a:solidFill>
                  <a:srgbClr val="000000"/>
                </a:solidFill>
                <a:cs typeface="Arial"/>
              </a:rPr>
              <a:t>Python, </a:t>
            </a:r>
            <a:r>
              <a:rPr lang="en-US" sz="2800" dirty="0" err="1">
                <a:solidFill>
                  <a:srgbClr val="000000"/>
                </a:solidFill>
                <a:cs typeface="Arial"/>
              </a:rPr>
              <a:t>Javascript</a:t>
            </a:r>
            <a:r>
              <a:rPr lang="en-US" sz="2800" dirty="0">
                <a:solidFill>
                  <a:srgbClr val="000000"/>
                </a:solidFill>
                <a:cs typeface="Arial"/>
              </a:rPr>
              <a:t> </a:t>
            </a:r>
            <a:r>
              <a:rPr lang="en-US" sz="2800" dirty="0" err="1">
                <a:solidFill>
                  <a:srgbClr val="000000"/>
                </a:solidFill>
                <a:cs typeface="Arial"/>
              </a:rPr>
              <a:t>và</a:t>
            </a:r>
            <a:r>
              <a:rPr lang="en-US" sz="2800" dirty="0">
                <a:solidFill>
                  <a:srgbClr val="000000"/>
                </a:solidFill>
                <a:cs typeface="Arial"/>
              </a:rPr>
              <a:t> </a:t>
            </a:r>
            <a:r>
              <a:rPr lang="en-US" sz="2800" dirty="0" err="1">
                <a:solidFill>
                  <a:srgbClr val="000000"/>
                </a:solidFill>
                <a:cs typeface="Arial"/>
              </a:rPr>
              <a:t>thư</a:t>
            </a:r>
            <a:r>
              <a:rPr lang="en-US" sz="2800" dirty="0">
                <a:solidFill>
                  <a:srgbClr val="000000"/>
                </a:solidFill>
                <a:cs typeface="Arial"/>
              </a:rPr>
              <a:t> </a:t>
            </a:r>
            <a:r>
              <a:rPr lang="en-US" sz="2800" dirty="0" err="1">
                <a:solidFill>
                  <a:srgbClr val="000000"/>
                </a:solidFill>
                <a:cs typeface="Arial"/>
              </a:rPr>
              <a:t>viên</a:t>
            </a:r>
            <a:r>
              <a:rPr lang="en-US" sz="2800" dirty="0">
                <a:solidFill>
                  <a:srgbClr val="000000"/>
                </a:solidFill>
                <a:cs typeface="Arial"/>
              </a:rPr>
              <a:t> React </a:t>
            </a:r>
            <a:r>
              <a:rPr lang="en-US" sz="2800" dirty="0" smtClean="0">
                <a:solidFill>
                  <a:srgbClr val="000000"/>
                </a:solidFill>
                <a:cs typeface="Arial"/>
              </a:rPr>
              <a:t>Native, API</a:t>
            </a:r>
            <a:endParaRPr lang="en-US" sz="2800" dirty="0">
              <a:solidFill>
                <a:srgbClr val="000000"/>
              </a:solidFill>
              <a:cs typeface="Arial"/>
            </a:endParaRPr>
          </a:p>
          <a:p>
            <a:endParaRPr lang="en-US" sz="2800" dirty="0">
              <a:solidFill>
                <a:srgbClr val="000000"/>
              </a:solidFill>
              <a:cs typeface="Arial"/>
            </a:endParaRPr>
          </a:p>
        </p:txBody>
      </p:sp>
    </p:spTree>
    <p:extLst>
      <p:ext uri="{BB962C8B-B14F-4D97-AF65-F5344CB8AC3E}">
        <p14:creationId xmlns:p14="http://schemas.microsoft.com/office/powerpoint/2010/main" val="10895684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767F-9592-461D-A39D-B7806D837B9F}"/>
              </a:ext>
            </a:extLst>
          </p:cNvPr>
          <p:cNvSpPr>
            <a:spLocks noGrp="1"/>
          </p:cNvSpPr>
          <p:nvPr>
            <p:ph type="title"/>
          </p:nvPr>
        </p:nvSpPr>
        <p:spPr>
          <a:xfrm>
            <a:off x="267681" y="1010786"/>
            <a:ext cx="11656636" cy="461535"/>
          </a:xfrm>
        </p:spPr>
        <p:txBody>
          <a:bodyPr lIns="91440" tIns="45720" rIns="91440" bIns="45720" anchor="t"/>
          <a:lstStyle/>
          <a:p>
            <a:pPr algn="ctr"/>
            <a:r>
              <a:rPr lang="en-US" sz="3200" dirty="0" smtClean="0">
                <a:solidFill>
                  <a:srgbClr val="000000"/>
                </a:solidFill>
              </a:rPr>
              <a:t>Deep  Learning</a:t>
            </a:r>
            <a:endParaRPr lang="en-US" sz="3200" dirty="0">
              <a:solidFill>
                <a:srgbClr val="00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926" y="3267817"/>
            <a:ext cx="10058400" cy="3082183"/>
          </a:xfrm>
          <a:prstGeom prst="rect">
            <a:avLst/>
          </a:prstGeom>
        </p:spPr>
      </p:pic>
      <p:sp>
        <p:nvSpPr>
          <p:cNvPr id="4" name="TextBox 3"/>
          <p:cNvSpPr txBox="1"/>
          <p:nvPr/>
        </p:nvSpPr>
        <p:spPr>
          <a:xfrm>
            <a:off x="452580" y="1654573"/>
            <a:ext cx="11730182" cy="1323439"/>
          </a:xfrm>
          <a:prstGeom prst="rect">
            <a:avLst/>
          </a:prstGeom>
          <a:noFill/>
        </p:spPr>
        <p:txBody>
          <a:bodyPr wrap="square" rtlCol="0">
            <a:spAutoFit/>
          </a:bodyPr>
          <a:lstStyle/>
          <a:p>
            <a:r>
              <a:rPr lang="vi-VN" sz="2000" dirty="0">
                <a:solidFill>
                  <a:srgbClr val="000000"/>
                </a:solidFill>
              </a:rPr>
              <a:t>Deep learning là một phương pháp của trí tuệ nhân tạo (AI), chuyên sử dụng mạng neuron nhân tạo với nhiều lớp ẩn để học và xử lý dữ liệu. Deep learning có thể tự động phát hiện và học các đặc trưng (features) của dữ liệu, từ đó giúp máy tính hiểu được dữ liệu mang tính chất bất định và chưa được biểu diễn dưới dạng các công thức toán học cụ thể.</a:t>
            </a:r>
            <a:endParaRPr lang="en-US" sz="2000" dirty="0">
              <a:solidFill>
                <a:srgbClr val="000000"/>
              </a:solidFill>
            </a:endParaRPr>
          </a:p>
        </p:txBody>
      </p:sp>
    </p:spTree>
    <p:extLst>
      <p:ext uri="{BB962C8B-B14F-4D97-AF65-F5344CB8AC3E}">
        <p14:creationId xmlns:p14="http://schemas.microsoft.com/office/powerpoint/2010/main" val="1200730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767F-9592-461D-A39D-B7806D837B9F}"/>
              </a:ext>
            </a:extLst>
          </p:cNvPr>
          <p:cNvSpPr>
            <a:spLocks noGrp="1"/>
          </p:cNvSpPr>
          <p:nvPr>
            <p:ph type="title"/>
          </p:nvPr>
        </p:nvSpPr>
        <p:spPr>
          <a:xfrm>
            <a:off x="267681" y="1010786"/>
            <a:ext cx="11656636" cy="461535"/>
          </a:xfrm>
        </p:spPr>
        <p:txBody>
          <a:bodyPr lIns="91440" tIns="45720" rIns="91440" bIns="45720" anchor="t"/>
          <a:lstStyle/>
          <a:p>
            <a:pPr algn="ctr"/>
            <a:r>
              <a:rPr lang="en-US" sz="3200" dirty="0" err="1" smtClean="0">
                <a:solidFill>
                  <a:srgbClr val="000000"/>
                </a:solidFill>
              </a:rPr>
              <a:t>Mạng</a:t>
            </a:r>
            <a:r>
              <a:rPr lang="en-US" sz="3200" dirty="0" smtClean="0">
                <a:solidFill>
                  <a:srgbClr val="000000"/>
                </a:solidFill>
              </a:rPr>
              <a:t> </a:t>
            </a:r>
            <a:r>
              <a:rPr lang="en-US" sz="3200" dirty="0" err="1" smtClean="0">
                <a:solidFill>
                  <a:srgbClr val="000000"/>
                </a:solidFill>
              </a:rPr>
              <a:t>nơron</a:t>
            </a:r>
            <a:r>
              <a:rPr lang="en-US" sz="3200" dirty="0" smtClean="0">
                <a:solidFill>
                  <a:srgbClr val="000000"/>
                </a:solidFill>
              </a:rPr>
              <a:t> </a:t>
            </a:r>
            <a:r>
              <a:rPr lang="en-US" sz="3200" dirty="0" err="1" smtClean="0">
                <a:solidFill>
                  <a:srgbClr val="000000"/>
                </a:solidFill>
              </a:rPr>
              <a:t>tích</a:t>
            </a:r>
            <a:r>
              <a:rPr lang="en-US" sz="3200" dirty="0" smtClean="0">
                <a:solidFill>
                  <a:srgbClr val="000000"/>
                </a:solidFill>
              </a:rPr>
              <a:t> </a:t>
            </a:r>
            <a:r>
              <a:rPr lang="en-US" sz="3200" dirty="0" err="1" smtClean="0">
                <a:solidFill>
                  <a:srgbClr val="000000"/>
                </a:solidFill>
              </a:rPr>
              <a:t>chập</a:t>
            </a:r>
            <a:r>
              <a:rPr lang="en-US" sz="3200" dirty="0" smtClean="0">
                <a:solidFill>
                  <a:srgbClr val="000000"/>
                </a:solidFill>
              </a:rPr>
              <a:t>(CNN)</a:t>
            </a:r>
            <a:endParaRPr lang="en-US" sz="3200" dirty="0">
              <a:solidFill>
                <a:srgbClr val="0000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959" y="3152481"/>
            <a:ext cx="7983381" cy="3359155"/>
          </a:xfrm>
          <a:prstGeom prst="rect">
            <a:avLst/>
          </a:prstGeom>
        </p:spPr>
      </p:pic>
      <p:sp>
        <p:nvSpPr>
          <p:cNvPr id="3" name="TextBox 2"/>
          <p:cNvSpPr txBox="1"/>
          <p:nvPr/>
        </p:nvSpPr>
        <p:spPr>
          <a:xfrm>
            <a:off x="434110" y="1616364"/>
            <a:ext cx="11490207" cy="1692771"/>
          </a:xfrm>
          <a:prstGeom prst="rect">
            <a:avLst/>
          </a:prstGeom>
          <a:noFill/>
        </p:spPr>
        <p:txBody>
          <a:bodyPr wrap="square" rtlCol="0">
            <a:spAutoFit/>
          </a:bodyPr>
          <a:lstStyle/>
          <a:p>
            <a:r>
              <a:rPr lang="en-US" sz="2000" dirty="0" err="1">
                <a:solidFill>
                  <a:srgbClr val="000000"/>
                </a:solidFill>
              </a:rPr>
              <a:t>Mạng</a:t>
            </a:r>
            <a:r>
              <a:rPr lang="en-US" sz="2000" dirty="0">
                <a:solidFill>
                  <a:srgbClr val="000000"/>
                </a:solidFill>
              </a:rPr>
              <a:t> CNN - Convolutional Neural Network </a:t>
            </a:r>
            <a:r>
              <a:rPr lang="en-US" sz="2000" dirty="0" err="1">
                <a:solidFill>
                  <a:srgbClr val="000000"/>
                </a:solidFill>
              </a:rPr>
              <a:t>là</a:t>
            </a:r>
            <a:r>
              <a:rPr lang="en-US" sz="2000" dirty="0">
                <a:solidFill>
                  <a:srgbClr val="000000"/>
                </a:solidFill>
              </a:rPr>
              <a:t> </a:t>
            </a:r>
            <a:r>
              <a:rPr lang="en-US" sz="2000" dirty="0" err="1">
                <a:solidFill>
                  <a:srgbClr val="000000"/>
                </a:solidFill>
              </a:rPr>
              <a:t>một</a:t>
            </a:r>
            <a:r>
              <a:rPr lang="en-US" sz="2000" dirty="0">
                <a:solidFill>
                  <a:srgbClr val="000000"/>
                </a:solidFill>
              </a:rPr>
              <a:t> </a:t>
            </a:r>
            <a:r>
              <a:rPr lang="en-US" sz="2000" dirty="0" err="1">
                <a:solidFill>
                  <a:srgbClr val="000000"/>
                </a:solidFill>
              </a:rPr>
              <a:t>trong</a:t>
            </a:r>
            <a:r>
              <a:rPr lang="en-US" sz="2000" dirty="0">
                <a:solidFill>
                  <a:srgbClr val="000000"/>
                </a:solidFill>
              </a:rPr>
              <a:t> </a:t>
            </a:r>
            <a:r>
              <a:rPr lang="en-US" sz="2000" dirty="0" err="1">
                <a:solidFill>
                  <a:srgbClr val="000000"/>
                </a:solidFill>
              </a:rPr>
              <a:t>những</a:t>
            </a:r>
            <a:r>
              <a:rPr lang="en-US" sz="2000" dirty="0">
                <a:solidFill>
                  <a:srgbClr val="000000"/>
                </a:solidFill>
              </a:rPr>
              <a:t> </a:t>
            </a:r>
            <a:r>
              <a:rPr lang="en-US" sz="2000" dirty="0" err="1">
                <a:solidFill>
                  <a:srgbClr val="000000"/>
                </a:solidFill>
              </a:rPr>
              <a:t>mô</a:t>
            </a:r>
            <a:r>
              <a:rPr lang="en-US" sz="2000" dirty="0">
                <a:solidFill>
                  <a:srgbClr val="000000"/>
                </a:solidFill>
              </a:rPr>
              <a:t> </a:t>
            </a:r>
            <a:r>
              <a:rPr lang="en-US" sz="2000" dirty="0" err="1">
                <a:solidFill>
                  <a:srgbClr val="000000"/>
                </a:solidFill>
              </a:rPr>
              <a:t>hình</a:t>
            </a:r>
            <a:r>
              <a:rPr lang="en-US" sz="2000" dirty="0">
                <a:solidFill>
                  <a:srgbClr val="000000"/>
                </a:solidFill>
              </a:rPr>
              <a:t> </a:t>
            </a:r>
            <a:r>
              <a:rPr lang="en-US" sz="2000" dirty="0" err="1">
                <a:solidFill>
                  <a:srgbClr val="000000"/>
                </a:solidFill>
              </a:rPr>
              <a:t>mạng</a:t>
            </a:r>
            <a:r>
              <a:rPr lang="en-US" sz="2000" dirty="0">
                <a:solidFill>
                  <a:srgbClr val="000000"/>
                </a:solidFill>
              </a:rPr>
              <a:t> </a:t>
            </a:r>
            <a:r>
              <a:rPr lang="en-US" sz="2000" dirty="0" err="1">
                <a:solidFill>
                  <a:srgbClr val="000000"/>
                </a:solidFill>
              </a:rPr>
              <a:t>phổ</a:t>
            </a:r>
            <a:r>
              <a:rPr lang="en-US" sz="2000" dirty="0">
                <a:solidFill>
                  <a:srgbClr val="000000"/>
                </a:solidFill>
              </a:rPr>
              <a:t> </a:t>
            </a:r>
            <a:r>
              <a:rPr lang="en-US" sz="2000" dirty="0" err="1">
                <a:solidFill>
                  <a:srgbClr val="000000"/>
                </a:solidFill>
              </a:rPr>
              <a:t>biến</a:t>
            </a:r>
            <a:r>
              <a:rPr lang="en-US" sz="2000" dirty="0">
                <a:solidFill>
                  <a:srgbClr val="000000"/>
                </a:solidFill>
              </a:rPr>
              <a:t> </a:t>
            </a:r>
            <a:r>
              <a:rPr lang="en-US" sz="2000" dirty="0" err="1">
                <a:solidFill>
                  <a:srgbClr val="000000"/>
                </a:solidFill>
              </a:rPr>
              <a:t>trong</a:t>
            </a:r>
            <a:r>
              <a:rPr lang="en-US" sz="2000" dirty="0">
                <a:solidFill>
                  <a:srgbClr val="000000"/>
                </a:solidFill>
              </a:rPr>
              <a:t> </a:t>
            </a:r>
            <a:r>
              <a:rPr lang="en-US" sz="2000" dirty="0" err="1">
                <a:solidFill>
                  <a:srgbClr val="000000"/>
                </a:solidFill>
              </a:rPr>
              <a:t>các</a:t>
            </a:r>
            <a:r>
              <a:rPr lang="en-US" sz="2000" dirty="0">
                <a:solidFill>
                  <a:srgbClr val="000000"/>
                </a:solidFill>
              </a:rPr>
              <a:t> </a:t>
            </a:r>
            <a:r>
              <a:rPr lang="en-US" sz="2000" dirty="0" err="1">
                <a:solidFill>
                  <a:srgbClr val="000000"/>
                </a:solidFill>
              </a:rPr>
              <a:t>hệ</a:t>
            </a:r>
            <a:r>
              <a:rPr lang="en-US" sz="2000" dirty="0">
                <a:solidFill>
                  <a:srgbClr val="000000"/>
                </a:solidFill>
              </a:rPr>
              <a:t> </a:t>
            </a:r>
            <a:r>
              <a:rPr lang="en-US" sz="2000" dirty="0" err="1">
                <a:solidFill>
                  <a:srgbClr val="000000"/>
                </a:solidFill>
              </a:rPr>
              <a:t>thống</a:t>
            </a:r>
            <a:r>
              <a:rPr lang="en-US" sz="2000" dirty="0">
                <a:solidFill>
                  <a:srgbClr val="000000"/>
                </a:solidFill>
              </a:rPr>
              <a:t> </a:t>
            </a:r>
            <a:r>
              <a:rPr lang="en-US" sz="2000" dirty="0" err="1">
                <a:solidFill>
                  <a:srgbClr val="000000"/>
                </a:solidFill>
              </a:rPr>
              <a:t>nhận</a:t>
            </a:r>
            <a:r>
              <a:rPr lang="en-US" sz="2000" dirty="0">
                <a:solidFill>
                  <a:srgbClr val="000000"/>
                </a:solidFill>
              </a:rPr>
              <a:t> </a:t>
            </a:r>
            <a:r>
              <a:rPr lang="en-US" sz="2000" dirty="0" err="1">
                <a:solidFill>
                  <a:srgbClr val="000000"/>
                </a:solidFill>
              </a:rPr>
              <a:t>dạng</a:t>
            </a:r>
            <a:r>
              <a:rPr lang="en-US" sz="2000" dirty="0">
                <a:solidFill>
                  <a:srgbClr val="000000"/>
                </a:solidFill>
              </a:rPr>
              <a:t>, </a:t>
            </a:r>
            <a:r>
              <a:rPr lang="en-US" sz="2000" dirty="0" err="1">
                <a:solidFill>
                  <a:srgbClr val="000000"/>
                </a:solidFill>
              </a:rPr>
              <a:t>xử</a:t>
            </a:r>
            <a:r>
              <a:rPr lang="en-US" sz="2000" dirty="0">
                <a:solidFill>
                  <a:srgbClr val="000000"/>
                </a:solidFill>
              </a:rPr>
              <a:t> </a:t>
            </a:r>
            <a:r>
              <a:rPr lang="en-US" sz="2000" dirty="0" err="1">
                <a:solidFill>
                  <a:srgbClr val="000000"/>
                </a:solidFill>
              </a:rPr>
              <a:t>lý</a:t>
            </a:r>
            <a:r>
              <a:rPr lang="en-US" sz="2000" dirty="0">
                <a:solidFill>
                  <a:srgbClr val="000000"/>
                </a:solidFill>
              </a:rPr>
              <a:t> </a:t>
            </a:r>
            <a:r>
              <a:rPr lang="en-US" sz="2000" dirty="0" err="1">
                <a:solidFill>
                  <a:srgbClr val="000000"/>
                </a:solidFill>
              </a:rPr>
              <a:t>ảnh</a:t>
            </a:r>
            <a:r>
              <a:rPr lang="en-US" sz="2000" dirty="0">
                <a:solidFill>
                  <a:srgbClr val="000000"/>
                </a:solidFill>
              </a:rPr>
              <a:t>, </a:t>
            </a:r>
            <a:r>
              <a:rPr lang="en-US" sz="2000" dirty="0" err="1">
                <a:solidFill>
                  <a:srgbClr val="000000"/>
                </a:solidFill>
              </a:rPr>
              <a:t>âm</a:t>
            </a:r>
            <a:r>
              <a:rPr lang="en-US" sz="2000" dirty="0">
                <a:solidFill>
                  <a:srgbClr val="000000"/>
                </a:solidFill>
              </a:rPr>
              <a:t> </a:t>
            </a:r>
            <a:r>
              <a:rPr lang="en-US" sz="2000" dirty="0" err="1">
                <a:solidFill>
                  <a:srgbClr val="000000"/>
                </a:solidFill>
              </a:rPr>
              <a:t>thanh</a:t>
            </a:r>
            <a:r>
              <a:rPr lang="en-US" sz="2000" dirty="0">
                <a:solidFill>
                  <a:srgbClr val="000000"/>
                </a:solidFill>
              </a:rPr>
              <a:t> </a:t>
            </a:r>
            <a:r>
              <a:rPr lang="en-US" sz="2000" dirty="0" err="1">
                <a:solidFill>
                  <a:srgbClr val="000000"/>
                </a:solidFill>
              </a:rPr>
              <a:t>và</a:t>
            </a:r>
            <a:r>
              <a:rPr lang="en-US" sz="2000" dirty="0">
                <a:solidFill>
                  <a:srgbClr val="000000"/>
                </a:solidFill>
              </a:rPr>
              <a:t> </a:t>
            </a:r>
            <a:r>
              <a:rPr lang="en-US" sz="2000" dirty="0" err="1">
                <a:solidFill>
                  <a:srgbClr val="000000"/>
                </a:solidFill>
              </a:rPr>
              <a:t>nhiều</a:t>
            </a:r>
            <a:r>
              <a:rPr lang="en-US" sz="2000" dirty="0">
                <a:solidFill>
                  <a:srgbClr val="000000"/>
                </a:solidFill>
              </a:rPr>
              <a:t> </a:t>
            </a:r>
            <a:r>
              <a:rPr lang="en-US" sz="2000" dirty="0" err="1">
                <a:solidFill>
                  <a:srgbClr val="000000"/>
                </a:solidFill>
              </a:rPr>
              <a:t>lĩnh</a:t>
            </a:r>
            <a:r>
              <a:rPr lang="en-US" sz="2000" dirty="0">
                <a:solidFill>
                  <a:srgbClr val="000000"/>
                </a:solidFill>
              </a:rPr>
              <a:t> </a:t>
            </a:r>
            <a:r>
              <a:rPr lang="en-US" sz="2000" dirty="0" err="1">
                <a:solidFill>
                  <a:srgbClr val="000000"/>
                </a:solidFill>
              </a:rPr>
              <a:t>vực</a:t>
            </a:r>
            <a:r>
              <a:rPr lang="en-US" sz="2000" dirty="0">
                <a:solidFill>
                  <a:srgbClr val="000000"/>
                </a:solidFill>
              </a:rPr>
              <a:t> </a:t>
            </a:r>
            <a:r>
              <a:rPr lang="en-US" sz="2000" dirty="0" err="1">
                <a:solidFill>
                  <a:srgbClr val="000000"/>
                </a:solidFill>
              </a:rPr>
              <a:t>khác</a:t>
            </a:r>
            <a:r>
              <a:rPr lang="en-US" sz="2000" dirty="0">
                <a:solidFill>
                  <a:srgbClr val="000000"/>
                </a:solidFill>
              </a:rPr>
              <a:t>. </a:t>
            </a:r>
            <a:r>
              <a:rPr lang="en-US" sz="2000" dirty="0" err="1">
                <a:solidFill>
                  <a:srgbClr val="000000"/>
                </a:solidFill>
              </a:rPr>
              <a:t>Mạng</a:t>
            </a:r>
            <a:r>
              <a:rPr lang="en-US" sz="2000" dirty="0">
                <a:solidFill>
                  <a:srgbClr val="000000"/>
                </a:solidFill>
              </a:rPr>
              <a:t> CNN </a:t>
            </a:r>
            <a:r>
              <a:rPr lang="en-US" sz="2000" dirty="0" err="1">
                <a:solidFill>
                  <a:srgbClr val="000000"/>
                </a:solidFill>
              </a:rPr>
              <a:t>có</a:t>
            </a:r>
            <a:r>
              <a:rPr lang="en-US" sz="2000" dirty="0">
                <a:solidFill>
                  <a:srgbClr val="000000"/>
                </a:solidFill>
              </a:rPr>
              <a:t> </a:t>
            </a:r>
            <a:r>
              <a:rPr lang="en-US" sz="2000" dirty="0" err="1">
                <a:solidFill>
                  <a:srgbClr val="000000"/>
                </a:solidFill>
              </a:rPr>
              <a:t>khả</a:t>
            </a:r>
            <a:r>
              <a:rPr lang="en-US" sz="2000" dirty="0">
                <a:solidFill>
                  <a:srgbClr val="000000"/>
                </a:solidFill>
              </a:rPr>
              <a:t> </a:t>
            </a:r>
            <a:r>
              <a:rPr lang="en-US" sz="2000" dirty="0" err="1">
                <a:solidFill>
                  <a:srgbClr val="000000"/>
                </a:solidFill>
              </a:rPr>
              <a:t>năng</a:t>
            </a:r>
            <a:r>
              <a:rPr lang="en-US" sz="2000" dirty="0">
                <a:solidFill>
                  <a:srgbClr val="000000"/>
                </a:solidFill>
              </a:rPr>
              <a:t> </a:t>
            </a:r>
            <a:r>
              <a:rPr lang="en-US" sz="2000" dirty="0" err="1">
                <a:solidFill>
                  <a:srgbClr val="000000"/>
                </a:solidFill>
              </a:rPr>
              <a:t>xây</a:t>
            </a:r>
            <a:r>
              <a:rPr lang="en-US" sz="2000" dirty="0">
                <a:solidFill>
                  <a:srgbClr val="000000"/>
                </a:solidFill>
              </a:rPr>
              <a:t> </a:t>
            </a:r>
            <a:r>
              <a:rPr lang="en-US" sz="2000" dirty="0" err="1">
                <a:solidFill>
                  <a:srgbClr val="000000"/>
                </a:solidFill>
              </a:rPr>
              <a:t>dựng</a:t>
            </a:r>
            <a:r>
              <a:rPr lang="en-US" sz="2000" dirty="0">
                <a:solidFill>
                  <a:srgbClr val="000000"/>
                </a:solidFill>
              </a:rPr>
              <a:t> </a:t>
            </a:r>
            <a:r>
              <a:rPr lang="en-US" sz="2000" dirty="0" err="1">
                <a:solidFill>
                  <a:srgbClr val="000000"/>
                </a:solidFill>
              </a:rPr>
              <a:t>liên</a:t>
            </a:r>
            <a:r>
              <a:rPr lang="en-US" sz="2000" dirty="0">
                <a:solidFill>
                  <a:srgbClr val="000000"/>
                </a:solidFill>
              </a:rPr>
              <a:t> </a:t>
            </a:r>
            <a:r>
              <a:rPr lang="en-US" sz="2000" dirty="0" err="1">
                <a:solidFill>
                  <a:srgbClr val="000000"/>
                </a:solidFill>
              </a:rPr>
              <a:t>kết</a:t>
            </a:r>
            <a:r>
              <a:rPr lang="en-US" sz="2000" dirty="0">
                <a:solidFill>
                  <a:srgbClr val="000000"/>
                </a:solidFill>
              </a:rPr>
              <a:t> </a:t>
            </a:r>
            <a:r>
              <a:rPr lang="en-US" sz="2000" dirty="0" err="1">
                <a:solidFill>
                  <a:srgbClr val="000000"/>
                </a:solidFill>
              </a:rPr>
              <a:t>chỉ</a:t>
            </a:r>
            <a:r>
              <a:rPr lang="en-US" sz="2000" dirty="0">
                <a:solidFill>
                  <a:srgbClr val="000000"/>
                </a:solidFill>
              </a:rPr>
              <a:t> </a:t>
            </a:r>
            <a:r>
              <a:rPr lang="en-US" sz="2000" dirty="0" err="1">
                <a:solidFill>
                  <a:srgbClr val="000000"/>
                </a:solidFill>
              </a:rPr>
              <a:t>sử</a:t>
            </a:r>
            <a:r>
              <a:rPr lang="en-US" sz="2000" dirty="0">
                <a:solidFill>
                  <a:srgbClr val="000000"/>
                </a:solidFill>
              </a:rPr>
              <a:t> </a:t>
            </a:r>
            <a:r>
              <a:rPr lang="en-US" sz="2000" dirty="0" err="1">
                <a:solidFill>
                  <a:srgbClr val="000000"/>
                </a:solidFill>
              </a:rPr>
              <a:t>dụng</a:t>
            </a:r>
            <a:r>
              <a:rPr lang="en-US" sz="2000" dirty="0">
                <a:solidFill>
                  <a:srgbClr val="000000"/>
                </a:solidFill>
              </a:rPr>
              <a:t> </a:t>
            </a:r>
            <a:r>
              <a:rPr lang="en-US" sz="2000" dirty="0" err="1">
                <a:solidFill>
                  <a:srgbClr val="000000"/>
                </a:solidFill>
              </a:rPr>
              <a:t>một</a:t>
            </a:r>
            <a:r>
              <a:rPr lang="en-US" sz="2000" dirty="0">
                <a:solidFill>
                  <a:srgbClr val="000000"/>
                </a:solidFill>
              </a:rPr>
              <a:t> </a:t>
            </a:r>
            <a:r>
              <a:rPr lang="en-US" sz="2000" dirty="0" err="1">
                <a:solidFill>
                  <a:srgbClr val="000000"/>
                </a:solidFill>
              </a:rPr>
              <a:t>phần</a:t>
            </a:r>
            <a:r>
              <a:rPr lang="en-US" sz="2000" dirty="0">
                <a:solidFill>
                  <a:srgbClr val="000000"/>
                </a:solidFill>
              </a:rPr>
              <a:t> </a:t>
            </a:r>
            <a:r>
              <a:rPr lang="en-US" sz="2000" dirty="0" err="1">
                <a:solidFill>
                  <a:srgbClr val="000000"/>
                </a:solidFill>
              </a:rPr>
              <a:t>cục</a:t>
            </a:r>
            <a:r>
              <a:rPr lang="en-US" sz="2000" dirty="0">
                <a:solidFill>
                  <a:srgbClr val="000000"/>
                </a:solidFill>
              </a:rPr>
              <a:t> </a:t>
            </a:r>
            <a:r>
              <a:rPr lang="en-US" sz="2000" dirty="0" err="1">
                <a:solidFill>
                  <a:srgbClr val="000000"/>
                </a:solidFill>
              </a:rPr>
              <a:t>bộ</a:t>
            </a:r>
            <a:r>
              <a:rPr lang="en-US" sz="2000" dirty="0">
                <a:solidFill>
                  <a:srgbClr val="000000"/>
                </a:solidFill>
              </a:rPr>
              <a:t> </a:t>
            </a:r>
            <a:r>
              <a:rPr lang="en-US" sz="2000" dirty="0" err="1">
                <a:solidFill>
                  <a:srgbClr val="000000"/>
                </a:solidFill>
              </a:rPr>
              <a:t>trong</a:t>
            </a:r>
            <a:r>
              <a:rPr lang="en-US" sz="2000" dirty="0">
                <a:solidFill>
                  <a:srgbClr val="000000"/>
                </a:solidFill>
              </a:rPr>
              <a:t> </a:t>
            </a:r>
            <a:r>
              <a:rPr lang="en-US" sz="2000" dirty="0" err="1">
                <a:solidFill>
                  <a:srgbClr val="000000"/>
                </a:solidFill>
              </a:rPr>
              <a:t>ảnh</a:t>
            </a:r>
            <a:r>
              <a:rPr lang="en-US" sz="2000" dirty="0">
                <a:solidFill>
                  <a:srgbClr val="000000"/>
                </a:solidFill>
              </a:rPr>
              <a:t> </a:t>
            </a:r>
            <a:r>
              <a:rPr lang="en-US" sz="2000" dirty="0" err="1">
                <a:solidFill>
                  <a:srgbClr val="000000"/>
                </a:solidFill>
              </a:rPr>
              <a:t>kết</a:t>
            </a:r>
            <a:r>
              <a:rPr lang="en-US" sz="2000" dirty="0">
                <a:solidFill>
                  <a:srgbClr val="000000"/>
                </a:solidFill>
              </a:rPr>
              <a:t> </a:t>
            </a:r>
            <a:r>
              <a:rPr lang="en-US" sz="2000" dirty="0" err="1">
                <a:solidFill>
                  <a:srgbClr val="000000"/>
                </a:solidFill>
              </a:rPr>
              <a:t>nối</a:t>
            </a:r>
            <a:r>
              <a:rPr lang="en-US" sz="2000" dirty="0">
                <a:solidFill>
                  <a:srgbClr val="000000"/>
                </a:solidFill>
              </a:rPr>
              <a:t> </a:t>
            </a:r>
            <a:r>
              <a:rPr lang="en-US" sz="2000" dirty="0" err="1">
                <a:solidFill>
                  <a:srgbClr val="000000"/>
                </a:solidFill>
              </a:rPr>
              <a:t>đến</a:t>
            </a:r>
            <a:r>
              <a:rPr lang="en-US" sz="2000" dirty="0">
                <a:solidFill>
                  <a:srgbClr val="000000"/>
                </a:solidFill>
              </a:rPr>
              <a:t> </a:t>
            </a:r>
            <a:r>
              <a:rPr lang="en-US" sz="2000" dirty="0" err="1">
                <a:solidFill>
                  <a:srgbClr val="000000"/>
                </a:solidFill>
              </a:rPr>
              <a:t>nút</a:t>
            </a:r>
            <a:r>
              <a:rPr lang="en-US" sz="2000" dirty="0">
                <a:solidFill>
                  <a:srgbClr val="000000"/>
                </a:solidFill>
              </a:rPr>
              <a:t> </a:t>
            </a:r>
            <a:r>
              <a:rPr lang="en-US" sz="2000" dirty="0" err="1">
                <a:solidFill>
                  <a:srgbClr val="000000"/>
                </a:solidFill>
              </a:rPr>
              <a:t>trong</a:t>
            </a:r>
            <a:r>
              <a:rPr lang="en-US" sz="2000" dirty="0">
                <a:solidFill>
                  <a:srgbClr val="000000"/>
                </a:solidFill>
              </a:rPr>
              <a:t> </a:t>
            </a:r>
            <a:r>
              <a:rPr lang="en-US" sz="2000" dirty="0" err="1">
                <a:solidFill>
                  <a:srgbClr val="000000"/>
                </a:solidFill>
              </a:rPr>
              <a:t>lớp</a:t>
            </a:r>
            <a:r>
              <a:rPr lang="en-US" sz="2000" dirty="0">
                <a:solidFill>
                  <a:srgbClr val="000000"/>
                </a:solidFill>
              </a:rPr>
              <a:t> </a:t>
            </a:r>
            <a:r>
              <a:rPr lang="en-US" sz="2000" dirty="0" err="1">
                <a:solidFill>
                  <a:srgbClr val="000000"/>
                </a:solidFill>
              </a:rPr>
              <a:t>tiếp</a:t>
            </a:r>
            <a:r>
              <a:rPr lang="en-US" sz="2000" dirty="0">
                <a:solidFill>
                  <a:srgbClr val="000000"/>
                </a:solidFill>
              </a:rPr>
              <a:t> </a:t>
            </a:r>
            <a:r>
              <a:rPr lang="en-US" sz="2000" dirty="0" err="1">
                <a:solidFill>
                  <a:srgbClr val="000000"/>
                </a:solidFill>
              </a:rPr>
              <a:t>theo</a:t>
            </a:r>
            <a:r>
              <a:rPr lang="en-US" sz="2000" dirty="0">
                <a:solidFill>
                  <a:srgbClr val="000000"/>
                </a:solidFill>
              </a:rPr>
              <a:t> </a:t>
            </a:r>
            <a:r>
              <a:rPr lang="en-US" sz="2000" dirty="0" err="1">
                <a:solidFill>
                  <a:srgbClr val="000000"/>
                </a:solidFill>
              </a:rPr>
              <a:t>thay</a:t>
            </a:r>
            <a:r>
              <a:rPr lang="en-US" sz="2000" dirty="0">
                <a:solidFill>
                  <a:srgbClr val="000000"/>
                </a:solidFill>
              </a:rPr>
              <a:t> </a:t>
            </a:r>
            <a:r>
              <a:rPr lang="en-US" sz="2000" dirty="0" err="1">
                <a:solidFill>
                  <a:srgbClr val="000000"/>
                </a:solidFill>
              </a:rPr>
              <a:t>vì</a:t>
            </a:r>
            <a:r>
              <a:rPr lang="en-US" sz="2000" dirty="0">
                <a:solidFill>
                  <a:srgbClr val="000000"/>
                </a:solidFill>
              </a:rPr>
              <a:t> </a:t>
            </a:r>
            <a:r>
              <a:rPr lang="en-US" sz="2000" dirty="0" err="1">
                <a:solidFill>
                  <a:srgbClr val="000000"/>
                </a:solidFill>
              </a:rPr>
              <a:t>toàn</a:t>
            </a:r>
            <a:r>
              <a:rPr lang="en-US" sz="2000" dirty="0">
                <a:solidFill>
                  <a:srgbClr val="000000"/>
                </a:solidFill>
              </a:rPr>
              <a:t> </a:t>
            </a:r>
            <a:r>
              <a:rPr lang="en-US" sz="2000" dirty="0" err="1">
                <a:solidFill>
                  <a:srgbClr val="000000"/>
                </a:solidFill>
              </a:rPr>
              <a:t>bộ</a:t>
            </a:r>
            <a:r>
              <a:rPr lang="en-US" sz="2000" dirty="0">
                <a:solidFill>
                  <a:srgbClr val="000000"/>
                </a:solidFill>
              </a:rPr>
              <a:t> </a:t>
            </a:r>
            <a:r>
              <a:rPr lang="en-US" sz="2000" dirty="0" err="1">
                <a:solidFill>
                  <a:srgbClr val="000000"/>
                </a:solidFill>
              </a:rPr>
              <a:t>ảnh</a:t>
            </a:r>
            <a:r>
              <a:rPr lang="en-US" sz="2000" dirty="0">
                <a:solidFill>
                  <a:srgbClr val="000000"/>
                </a:solidFill>
              </a:rPr>
              <a:t> </a:t>
            </a:r>
            <a:r>
              <a:rPr lang="en-US" sz="2000" dirty="0" err="1">
                <a:solidFill>
                  <a:srgbClr val="000000"/>
                </a:solidFill>
              </a:rPr>
              <a:t>như</a:t>
            </a:r>
            <a:r>
              <a:rPr lang="en-US" sz="2000" dirty="0">
                <a:solidFill>
                  <a:srgbClr val="000000"/>
                </a:solidFill>
              </a:rPr>
              <a:t> </a:t>
            </a:r>
            <a:r>
              <a:rPr lang="en-US" sz="2000" dirty="0" err="1">
                <a:solidFill>
                  <a:srgbClr val="000000"/>
                </a:solidFill>
              </a:rPr>
              <a:t>trong</a:t>
            </a:r>
            <a:r>
              <a:rPr lang="en-US" sz="2000" dirty="0">
                <a:solidFill>
                  <a:srgbClr val="000000"/>
                </a:solidFill>
              </a:rPr>
              <a:t> </a:t>
            </a:r>
            <a:r>
              <a:rPr lang="en-US" sz="2000" dirty="0" err="1">
                <a:solidFill>
                  <a:srgbClr val="000000"/>
                </a:solidFill>
              </a:rPr>
              <a:t>mạng</a:t>
            </a:r>
            <a:r>
              <a:rPr lang="en-US" sz="2000" dirty="0">
                <a:solidFill>
                  <a:srgbClr val="000000"/>
                </a:solidFill>
              </a:rPr>
              <a:t> neural network </a:t>
            </a:r>
            <a:r>
              <a:rPr lang="en-US" sz="2000" dirty="0" err="1">
                <a:solidFill>
                  <a:srgbClr val="000000"/>
                </a:solidFill>
              </a:rPr>
              <a:t>truyền</a:t>
            </a:r>
            <a:r>
              <a:rPr lang="en-US" sz="2000" dirty="0">
                <a:solidFill>
                  <a:srgbClr val="000000"/>
                </a:solidFill>
              </a:rPr>
              <a:t> </a:t>
            </a:r>
            <a:r>
              <a:rPr lang="en-US" sz="2000" dirty="0" err="1">
                <a:solidFill>
                  <a:srgbClr val="000000"/>
                </a:solidFill>
              </a:rPr>
              <a:t>thẳng</a:t>
            </a:r>
            <a:r>
              <a:rPr lang="en-US" sz="2000" dirty="0">
                <a:solidFill>
                  <a:srgbClr val="000000"/>
                </a:solidFill>
              </a:rPr>
              <a:t>.</a:t>
            </a:r>
          </a:p>
          <a:p>
            <a:endParaRPr lang="en-US" sz="2400" dirty="0">
              <a:solidFill>
                <a:srgbClr val="000000"/>
              </a:solidFill>
            </a:endParaRPr>
          </a:p>
        </p:txBody>
      </p:sp>
    </p:spTree>
    <p:extLst>
      <p:ext uri="{BB962C8B-B14F-4D97-AF65-F5344CB8AC3E}">
        <p14:creationId xmlns:p14="http://schemas.microsoft.com/office/powerpoint/2010/main" val="14159417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767F-9592-461D-A39D-B7806D837B9F}"/>
              </a:ext>
            </a:extLst>
          </p:cNvPr>
          <p:cNvSpPr>
            <a:spLocks noGrp="1"/>
          </p:cNvSpPr>
          <p:nvPr>
            <p:ph type="title"/>
          </p:nvPr>
        </p:nvSpPr>
        <p:spPr>
          <a:xfrm>
            <a:off x="267681" y="1010786"/>
            <a:ext cx="11656636" cy="461535"/>
          </a:xfrm>
        </p:spPr>
        <p:txBody>
          <a:bodyPr lIns="91440" tIns="45720" rIns="91440" bIns="45720" anchor="t"/>
          <a:lstStyle/>
          <a:p>
            <a:pPr algn="ctr"/>
            <a:r>
              <a:rPr lang="en-US" sz="3200" dirty="0" smtClean="0">
                <a:solidFill>
                  <a:srgbClr val="000000"/>
                </a:solidFill>
              </a:rPr>
              <a:t>Transfer Learning</a:t>
            </a:r>
            <a:endParaRPr lang="en-US" sz="3200" dirty="0">
              <a:solidFill>
                <a:srgbClr val="00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564" y="3155216"/>
            <a:ext cx="7296727" cy="3610420"/>
          </a:xfrm>
          <a:prstGeom prst="rect">
            <a:avLst/>
          </a:prstGeom>
        </p:spPr>
      </p:pic>
      <p:sp>
        <p:nvSpPr>
          <p:cNvPr id="3" name="TextBox 2"/>
          <p:cNvSpPr txBox="1"/>
          <p:nvPr/>
        </p:nvSpPr>
        <p:spPr>
          <a:xfrm>
            <a:off x="341744" y="1616364"/>
            <a:ext cx="11711709" cy="1631216"/>
          </a:xfrm>
          <a:prstGeom prst="rect">
            <a:avLst/>
          </a:prstGeom>
          <a:noFill/>
        </p:spPr>
        <p:txBody>
          <a:bodyPr wrap="square" rtlCol="0">
            <a:spAutoFit/>
          </a:bodyPr>
          <a:lstStyle/>
          <a:p>
            <a:r>
              <a:rPr lang="en-US" sz="2000" dirty="0">
                <a:solidFill>
                  <a:srgbClr val="000000"/>
                </a:solidFill>
              </a:rPr>
              <a:t>Transfer learning </a:t>
            </a:r>
            <a:r>
              <a:rPr lang="en-US" sz="2000" dirty="0" err="1">
                <a:solidFill>
                  <a:srgbClr val="000000"/>
                </a:solidFill>
              </a:rPr>
              <a:t>là</a:t>
            </a:r>
            <a:r>
              <a:rPr lang="en-US" sz="2000" dirty="0">
                <a:solidFill>
                  <a:srgbClr val="000000"/>
                </a:solidFill>
              </a:rPr>
              <a:t> </a:t>
            </a:r>
            <a:r>
              <a:rPr lang="en-US" sz="2000" dirty="0" err="1">
                <a:solidFill>
                  <a:srgbClr val="000000"/>
                </a:solidFill>
              </a:rPr>
              <a:t>quá</a:t>
            </a:r>
            <a:r>
              <a:rPr lang="en-US" sz="2000" dirty="0">
                <a:solidFill>
                  <a:srgbClr val="000000"/>
                </a:solidFill>
              </a:rPr>
              <a:t> </a:t>
            </a:r>
            <a:r>
              <a:rPr lang="en-US" sz="2000" dirty="0" err="1">
                <a:solidFill>
                  <a:srgbClr val="000000"/>
                </a:solidFill>
              </a:rPr>
              <a:t>trình</a:t>
            </a:r>
            <a:r>
              <a:rPr lang="en-US" sz="2000" dirty="0">
                <a:solidFill>
                  <a:srgbClr val="000000"/>
                </a:solidFill>
              </a:rPr>
              <a:t> </a:t>
            </a:r>
            <a:r>
              <a:rPr lang="en-US" sz="2000" dirty="0" err="1">
                <a:solidFill>
                  <a:srgbClr val="000000"/>
                </a:solidFill>
              </a:rPr>
              <a:t>sử</a:t>
            </a:r>
            <a:r>
              <a:rPr lang="en-US" sz="2000" dirty="0">
                <a:solidFill>
                  <a:srgbClr val="000000"/>
                </a:solidFill>
              </a:rPr>
              <a:t> </a:t>
            </a:r>
            <a:r>
              <a:rPr lang="en-US" sz="2000" dirty="0" err="1">
                <a:solidFill>
                  <a:srgbClr val="000000"/>
                </a:solidFill>
              </a:rPr>
              <a:t>dụng</a:t>
            </a:r>
            <a:r>
              <a:rPr lang="en-US" sz="2000" dirty="0">
                <a:solidFill>
                  <a:srgbClr val="000000"/>
                </a:solidFill>
              </a:rPr>
              <a:t> </a:t>
            </a:r>
            <a:r>
              <a:rPr lang="en-US" sz="2000" dirty="0" err="1">
                <a:solidFill>
                  <a:srgbClr val="000000"/>
                </a:solidFill>
              </a:rPr>
              <a:t>mô</a:t>
            </a:r>
            <a:r>
              <a:rPr lang="en-US" sz="2000" dirty="0">
                <a:solidFill>
                  <a:srgbClr val="000000"/>
                </a:solidFill>
              </a:rPr>
              <a:t> </a:t>
            </a:r>
            <a:r>
              <a:rPr lang="en-US" sz="2000" dirty="0" err="1">
                <a:solidFill>
                  <a:srgbClr val="000000"/>
                </a:solidFill>
              </a:rPr>
              <a:t>hình</a:t>
            </a:r>
            <a:r>
              <a:rPr lang="en-US" sz="2000" dirty="0">
                <a:solidFill>
                  <a:srgbClr val="000000"/>
                </a:solidFill>
              </a:rPr>
              <a:t> </a:t>
            </a:r>
            <a:r>
              <a:rPr lang="en-US" sz="2000" dirty="0" err="1">
                <a:solidFill>
                  <a:srgbClr val="000000"/>
                </a:solidFill>
              </a:rPr>
              <a:t>đã</a:t>
            </a:r>
            <a:r>
              <a:rPr lang="en-US" sz="2000" dirty="0">
                <a:solidFill>
                  <a:srgbClr val="000000"/>
                </a:solidFill>
              </a:rPr>
              <a:t> </a:t>
            </a:r>
            <a:r>
              <a:rPr lang="en-US" sz="2000" dirty="0" err="1">
                <a:solidFill>
                  <a:srgbClr val="000000"/>
                </a:solidFill>
              </a:rPr>
              <a:t>được</a:t>
            </a:r>
            <a:r>
              <a:rPr lang="en-US" sz="2000" dirty="0">
                <a:solidFill>
                  <a:srgbClr val="000000"/>
                </a:solidFill>
              </a:rPr>
              <a:t> </a:t>
            </a:r>
            <a:r>
              <a:rPr lang="en-US" sz="2000" dirty="0" err="1">
                <a:solidFill>
                  <a:srgbClr val="000000"/>
                </a:solidFill>
              </a:rPr>
              <a:t>huấn</a:t>
            </a:r>
            <a:r>
              <a:rPr lang="en-US" sz="2000" dirty="0">
                <a:solidFill>
                  <a:srgbClr val="000000"/>
                </a:solidFill>
              </a:rPr>
              <a:t> </a:t>
            </a:r>
            <a:r>
              <a:rPr lang="en-US" sz="2000" dirty="0" err="1">
                <a:solidFill>
                  <a:srgbClr val="000000"/>
                </a:solidFill>
              </a:rPr>
              <a:t>luyện</a:t>
            </a:r>
            <a:r>
              <a:rPr lang="en-US" sz="2000" dirty="0">
                <a:solidFill>
                  <a:srgbClr val="000000"/>
                </a:solidFill>
              </a:rPr>
              <a:t> </a:t>
            </a:r>
            <a:r>
              <a:rPr lang="en-US" sz="2000" dirty="0" err="1">
                <a:solidFill>
                  <a:srgbClr val="000000"/>
                </a:solidFill>
              </a:rPr>
              <a:t>trước</a:t>
            </a:r>
            <a:r>
              <a:rPr lang="en-US" sz="2000" dirty="0">
                <a:solidFill>
                  <a:srgbClr val="000000"/>
                </a:solidFill>
              </a:rPr>
              <a:t> </a:t>
            </a:r>
            <a:r>
              <a:rPr lang="en-US" sz="2000" dirty="0" err="1">
                <a:solidFill>
                  <a:srgbClr val="000000"/>
                </a:solidFill>
              </a:rPr>
              <a:t>đó</a:t>
            </a:r>
            <a:r>
              <a:rPr lang="en-US" sz="2000" dirty="0">
                <a:solidFill>
                  <a:srgbClr val="000000"/>
                </a:solidFill>
              </a:rPr>
              <a:t> </a:t>
            </a:r>
            <a:r>
              <a:rPr lang="en-US" sz="2000" dirty="0" err="1">
                <a:solidFill>
                  <a:srgbClr val="000000"/>
                </a:solidFill>
              </a:rPr>
              <a:t>trên</a:t>
            </a:r>
            <a:r>
              <a:rPr lang="en-US" sz="2000" dirty="0">
                <a:solidFill>
                  <a:srgbClr val="000000"/>
                </a:solidFill>
              </a:rPr>
              <a:t> </a:t>
            </a:r>
            <a:r>
              <a:rPr lang="en-US" sz="2000" dirty="0" err="1">
                <a:solidFill>
                  <a:srgbClr val="000000"/>
                </a:solidFill>
              </a:rPr>
              <a:t>một</a:t>
            </a:r>
            <a:r>
              <a:rPr lang="en-US" sz="2000" dirty="0">
                <a:solidFill>
                  <a:srgbClr val="000000"/>
                </a:solidFill>
              </a:rPr>
              <a:t> </a:t>
            </a:r>
            <a:r>
              <a:rPr lang="en-US" sz="2000" dirty="0" err="1">
                <a:solidFill>
                  <a:srgbClr val="000000"/>
                </a:solidFill>
              </a:rPr>
              <a:t>tác</a:t>
            </a:r>
            <a:r>
              <a:rPr lang="en-US" sz="2000" dirty="0">
                <a:solidFill>
                  <a:srgbClr val="000000"/>
                </a:solidFill>
              </a:rPr>
              <a:t> </a:t>
            </a:r>
            <a:r>
              <a:rPr lang="en-US" sz="2000" dirty="0" err="1">
                <a:solidFill>
                  <a:srgbClr val="000000"/>
                </a:solidFill>
              </a:rPr>
              <a:t>vụ</a:t>
            </a:r>
            <a:r>
              <a:rPr lang="en-US" sz="2000" dirty="0">
                <a:solidFill>
                  <a:srgbClr val="000000"/>
                </a:solidFill>
              </a:rPr>
              <a:t> </a:t>
            </a:r>
            <a:r>
              <a:rPr lang="en-US" sz="2000" dirty="0" err="1">
                <a:solidFill>
                  <a:srgbClr val="000000"/>
                </a:solidFill>
              </a:rPr>
              <a:t>khác</a:t>
            </a:r>
            <a:r>
              <a:rPr lang="en-US" sz="2000" dirty="0">
                <a:solidFill>
                  <a:srgbClr val="000000"/>
                </a:solidFill>
              </a:rPr>
              <a:t>, </a:t>
            </a:r>
            <a:r>
              <a:rPr lang="en-US" sz="2000" dirty="0" err="1">
                <a:solidFill>
                  <a:srgbClr val="000000"/>
                </a:solidFill>
              </a:rPr>
              <a:t>sau</a:t>
            </a:r>
            <a:r>
              <a:rPr lang="en-US" sz="2000" dirty="0">
                <a:solidFill>
                  <a:srgbClr val="000000"/>
                </a:solidFill>
              </a:rPr>
              <a:t> </a:t>
            </a:r>
            <a:r>
              <a:rPr lang="en-US" sz="2000" dirty="0" err="1">
                <a:solidFill>
                  <a:srgbClr val="000000"/>
                </a:solidFill>
              </a:rPr>
              <a:t>đó</a:t>
            </a:r>
            <a:r>
              <a:rPr lang="en-US" sz="2000" dirty="0">
                <a:solidFill>
                  <a:srgbClr val="000000"/>
                </a:solidFill>
              </a:rPr>
              <a:t> "transfer" </a:t>
            </a:r>
            <a:r>
              <a:rPr lang="en-US" sz="2000" dirty="0" err="1">
                <a:solidFill>
                  <a:srgbClr val="000000"/>
                </a:solidFill>
              </a:rPr>
              <a:t>lại</a:t>
            </a:r>
            <a:r>
              <a:rPr lang="en-US" sz="2000" dirty="0">
                <a:solidFill>
                  <a:srgbClr val="000000"/>
                </a:solidFill>
              </a:rPr>
              <a:t> </a:t>
            </a:r>
            <a:r>
              <a:rPr lang="en-US" sz="2000" dirty="0" err="1">
                <a:solidFill>
                  <a:srgbClr val="000000"/>
                </a:solidFill>
              </a:rPr>
              <a:t>các</a:t>
            </a:r>
            <a:r>
              <a:rPr lang="en-US" sz="2000" dirty="0">
                <a:solidFill>
                  <a:srgbClr val="000000"/>
                </a:solidFill>
              </a:rPr>
              <a:t> </a:t>
            </a:r>
            <a:r>
              <a:rPr lang="en-US" sz="2000" dirty="0" err="1">
                <a:solidFill>
                  <a:srgbClr val="000000"/>
                </a:solidFill>
              </a:rPr>
              <a:t>đặc</a:t>
            </a:r>
            <a:r>
              <a:rPr lang="en-US" sz="2000" dirty="0">
                <a:solidFill>
                  <a:srgbClr val="000000"/>
                </a:solidFill>
              </a:rPr>
              <a:t> </a:t>
            </a:r>
            <a:r>
              <a:rPr lang="en-US" sz="2000" dirty="0" err="1">
                <a:solidFill>
                  <a:srgbClr val="000000"/>
                </a:solidFill>
              </a:rPr>
              <a:t>trưng</a:t>
            </a:r>
            <a:r>
              <a:rPr lang="en-US" sz="2000" dirty="0">
                <a:solidFill>
                  <a:srgbClr val="000000"/>
                </a:solidFill>
              </a:rPr>
              <a:t> </a:t>
            </a:r>
            <a:r>
              <a:rPr lang="en-US" sz="2000" dirty="0" err="1">
                <a:solidFill>
                  <a:srgbClr val="000000"/>
                </a:solidFill>
              </a:rPr>
              <a:t>đã</a:t>
            </a:r>
            <a:r>
              <a:rPr lang="en-US" sz="2000" dirty="0">
                <a:solidFill>
                  <a:srgbClr val="000000"/>
                </a:solidFill>
              </a:rPr>
              <a:t> </a:t>
            </a:r>
            <a:r>
              <a:rPr lang="en-US" sz="2000" dirty="0" err="1">
                <a:solidFill>
                  <a:srgbClr val="000000"/>
                </a:solidFill>
              </a:rPr>
              <a:t>học</a:t>
            </a:r>
            <a:r>
              <a:rPr lang="en-US" sz="2000" dirty="0">
                <a:solidFill>
                  <a:srgbClr val="000000"/>
                </a:solidFill>
              </a:rPr>
              <a:t> </a:t>
            </a:r>
            <a:r>
              <a:rPr lang="en-US" sz="2000" dirty="0" err="1">
                <a:solidFill>
                  <a:srgbClr val="000000"/>
                </a:solidFill>
              </a:rPr>
              <a:t>được</a:t>
            </a:r>
            <a:r>
              <a:rPr lang="en-US" sz="2000" dirty="0">
                <a:solidFill>
                  <a:srgbClr val="000000"/>
                </a:solidFill>
              </a:rPr>
              <a:t> </a:t>
            </a:r>
            <a:r>
              <a:rPr lang="en-US" sz="2000" dirty="0" err="1">
                <a:solidFill>
                  <a:srgbClr val="000000"/>
                </a:solidFill>
              </a:rPr>
              <a:t>bằng</a:t>
            </a:r>
            <a:r>
              <a:rPr lang="en-US" sz="2000" dirty="0">
                <a:solidFill>
                  <a:srgbClr val="000000"/>
                </a:solidFill>
              </a:rPr>
              <a:t> </a:t>
            </a:r>
            <a:r>
              <a:rPr lang="en-US" sz="2000" dirty="0" err="1">
                <a:solidFill>
                  <a:srgbClr val="000000"/>
                </a:solidFill>
              </a:rPr>
              <a:t>cách</a:t>
            </a:r>
            <a:r>
              <a:rPr lang="en-US" sz="2000" dirty="0">
                <a:solidFill>
                  <a:srgbClr val="000000"/>
                </a:solidFill>
              </a:rPr>
              <a:t> </a:t>
            </a:r>
            <a:r>
              <a:rPr lang="en-US" sz="2000" dirty="0" err="1">
                <a:solidFill>
                  <a:srgbClr val="000000"/>
                </a:solidFill>
              </a:rPr>
              <a:t>sử</a:t>
            </a:r>
            <a:r>
              <a:rPr lang="en-US" sz="2000" dirty="0">
                <a:solidFill>
                  <a:srgbClr val="000000"/>
                </a:solidFill>
              </a:rPr>
              <a:t> </a:t>
            </a:r>
            <a:r>
              <a:rPr lang="en-US" sz="2000" dirty="0" err="1">
                <a:solidFill>
                  <a:srgbClr val="000000"/>
                </a:solidFill>
              </a:rPr>
              <a:t>dụng</a:t>
            </a:r>
            <a:r>
              <a:rPr lang="en-US" sz="2000" dirty="0">
                <a:solidFill>
                  <a:srgbClr val="000000"/>
                </a:solidFill>
              </a:rPr>
              <a:t> </a:t>
            </a:r>
            <a:r>
              <a:rPr lang="en-US" sz="2000" dirty="0" err="1">
                <a:solidFill>
                  <a:srgbClr val="000000"/>
                </a:solidFill>
              </a:rPr>
              <a:t>một</a:t>
            </a:r>
            <a:r>
              <a:rPr lang="en-US" sz="2000" dirty="0">
                <a:solidFill>
                  <a:srgbClr val="000000"/>
                </a:solidFill>
              </a:rPr>
              <a:t> </a:t>
            </a:r>
            <a:r>
              <a:rPr lang="en-US" sz="2000" dirty="0" err="1">
                <a:solidFill>
                  <a:srgbClr val="000000"/>
                </a:solidFill>
              </a:rPr>
              <a:t>số</a:t>
            </a:r>
            <a:r>
              <a:rPr lang="en-US" sz="2000" dirty="0">
                <a:solidFill>
                  <a:srgbClr val="000000"/>
                </a:solidFill>
              </a:rPr>
              <a:t> </a:t>
            </a:r>
            <a:r>
              <a:rPr lang="en-US" sz="2000" dirty="0" err="1">
                <a:solidFill>
                  <a:srgbClr val="000000"/>
                </a:solidFill>
              </a:rPr>
              <a:t>phương</a:t>
            </a:r>
            <a:r>
              <a:rPr lang="en-US" sz="2000" dirty="0">
                <a:solidFill>
                  <a:srgbClr val="000000"/>
                </a:solidFill>
              </a:rPr>
              <a:t> </a:t>
            </a:r>
            <a:r>
              <a:rPr lang="en-US" sz="2000" dirty="0" err="1">
                <a:solidFill>
                  <a:srgbClr val="000000"/>
                </a:solidFill>
              </a:rPr>
              <a:t>pháp</a:t>
            </a:r>
            <a:r>
              <a:rPr lang="en-US" sz="2000" dirty="0">
                <a:solidFill>
                  <a:srgbClr val="000000"/>
                </a:solidFill>
              </a:rPr>
              <a:t> </a:t>
            </a:r>
            <a:r>
              <a:rPr lang="en-US" sz="2000" dirty="0" err="1">
                <a:solidFill>
                  <a:srgbClr val="000000"/>
                </a:solidFill>
              </a:rPr>
              <a:t>như</a:t>
            </a:r>
            <a:r>
              <a:rPr lang="en-US" sz="2000" dirty="0">
                <a:solidFill>
                  <a:srgbClr val="000000"/>
                </a:solidFill>
              </a:rPr>
              <a:t> </a:t>
            </a:r>
            <a:r>
              <a:rPr lang="en-US" sz="2000" dirty="0" err="1">
                <a:solidFill>
                  <a:srgbClr val="000000"/>
                </a:solidFill>
              </a:rPr>
              <a:t>cắt</a:t>
            </a:r>
            <a:r>
              <a:rPr lang="en-US" sz="2000" dirty="0">
                <a:solidFill>
                  <a:srgbClr val="000000"/>
                </a:solidFill>
              </a:rPr>
              <a:t> </a:t>
            </a:r>
            <a:r>
              <a:rPr lang="en-US" sz="2000" dirty="0" err="1">
                <a:solidFill>
                  <a:srgbClr val="000000"/>
                </a:solidFill>
              </a:rPr>
              <a:t>ngang</a:t>
            </a:r>
            <a:r>
              <a:rPr lang="en-US" sz="2000" dirty="0">
                <a:solidFill>
                  <a:srgbClr val="000000"/>
                </a:solidFill>
              </a:rPr>
              <a:t> (cut-off), </a:t>
            </a:r>
            <a:r>
              <a:rPr lang="en-US" sz="2000" dirty="0" err="1">
                <a:solidFill>
                  <a:srgbClr val="000000"/>
                </a:solidFill>
              </a:rPr>
              <a:t>bỏ</a:t>
            </a:r>
            <a:r>
              <a:rPr lang="en-US" sz="2000" dirty="0">
                <a:solidFill>
                  <a:srgbClr val="000000"/>
                </a:solidFill>
              </a:rPr>
              <a:t> </a:t>
            </a:r>
            <a:r>
              <a:rPr lang="en-US" sz="2000" dirty="0" err="1">
                <a:solidFill>
                  <a:srgbClr val="000000"/>
                </a:solidFill>
              </a:rPr>
              <a:t>bớt</a:t>
            </a:r>
            <a:r>
              <a:rPr lang="en-US" sz="2000" dirty="0">
                <a:solidFill>
                  <a:srgbClr val="000000"/>
                </a:solidFill>
              </a:rPr>
              <a:t> </a:t>
            </a:r>
            <a:r>
              <a:rPr lang="en-US" sz="2000" dirty="0" err="1">
                <a:solidFill>
                  <a:srgbClr val="000000"/>
                </a:solidFill>
              </a:rPr>
              <a:t>các</a:t>
            </a:r>
            <a:r>
              <a:rPr lang="en-US" sz="2000" dirty="0">
                <a:solidFill>
                  <a:srgbClr val="000000"/>
                </a:solidFill>
              </a:rPr>
              <a:t> </a:t>
            </a:r>
            <a:r>
              <a:rPr lang="en-US" sz="2000" dirty="0" err="1">
                <a:solidFill>
                  <a:srgbClr val="000000"/>
                </a:solidFill>
              </a:rPr>
              <a:t>lớp</a:t>
            </a:r>
            <a:r>
              <a:rPr lang="en-US" sz="2000" dirty="0">
                <a:solidFill>
                  <a:srgbClr val="000000"/>
                </a:solidFill>
              </a:rPr>
              <a:t> </a:t>
            </a:r>
            <a:r>
              <a:rPr lang="en-US" sz="2000" dirty="0" err="1">
                <a:solidFill>
                  <a:srgbClr val="000000"/>
                </a:solidFill>
              </a:rPr>
              <a:t>phía</a:t>
            </a:r>
            <a:r>
              <a:rPr lang="en-US" sz="2000" dirty="0">
                <a:solidFill>
                  <a:srgbClr val="000000"/>
                </a:solidFill>
              </a:rPr>
              <a:t> </a:t>
            </a:r>
            <a:r>
              <a:rPr lang="en-US" sz="2000" dirty="0" err="1">
                <a:solidFill>
                  <a:srgbClr val="000000"/>
                </a:solidFill>
              </a:rPr>
              <a:t>trên</a:t>
            </a:r>
            <a:r>
              <a:rPr lang="en-US" sz="2000" dirty="0">
                <a:solidFill>
                  <a:srgbClr val="000000"/>
                </a:solidFill>
              </a:rPr>
              <a:t> </a:t>
            </a:r>
            <a:r>
              <a:rPr lang="en-US" sz="2000" dirty="0" err="1">
                <a:solidFill>
                  <a:srgbClr val="000000"/>
                </a:solidFill>
              </a:rPr>
              <a:t>hoặc</a:t>
            </a:r>
            <a:r>
              <a:rPr lang="en-US" sz="2000" dirty="0">
                <a:solidFill>
                  <a:srgbClr val="000000"/>
                </a:solidFill>
              </a:rPr>
              <a:t> </a:t>
            </a:r>
            <a:r>
              <a:rPr lang="en-US" sz="2000" dirty="0" err="1">
                <a:solidFill>
                  <a:srgbClr val="000000"/>
                </a:solidFill>
              </a:rPr>
              <a:t>sử</a:t>
            </a:r>
            <a:r>
              <a:rPr lang="en-US" sz="2000" dirty="0">
                <a:solidFill>
                  <a:srgbClr val="000000"/>
                </a:solidFill>
              </a:rPr>
              <a:t> </a:t>
            </a:r>
            <a:r>
              <a:rPr lang="en-US" sz="2000" dirty="0" err="1">
                <a:solidFill>
                  <a:srgbClr val="000000"/>
                </a:solidFill>
              </a:rPr>
              <a:t>dụng</a:t>
            </a:r>
            <a:r>
              <a:rPr lang="en-US" sz="2000" dirty="0">
                <a:solidFill>
                  <a:srgbClr val="000000"/>
                </a:solidFill>
              </a:rPr>
              <a:t> </a:t>
            </a:r>
            <a:r>
              <a:rPr lang="en-US" sz="2000" dirty="0" err="1">
                <a:solidFill>
                  <a:srgbClr val="000000"/>
                </a:solidFill>
              </a:rPr>
              <a:t>nguyên</a:t>
            </a:r>
            <a:r>
              <a:rPr lang="en-US" sz="2000" dirty="0">
                <a:solidFill>
                  <a:srgbClr val="000000"/>
                </a:solidFill>
              </a:rPr>
              <a:t> </a:t>
            </a:r>
            <a:r>
              <a:rPr lang="en-US" sz="2000" dirty="0" err="1">
                <a:solidFill>
                  <a:srgbClr val="000000"/>
                </a:solidFill>
              </a:rPr>
              <a:t>mô</a:t>
            </a:r>
            <a:r>
              <a:rPr lang="en-US" sz="2000" dirty="0">
                <a:solidFill>
                  <a:srgbClr val="000000"/>
                </a:solidFill>
              </a:rPr>
              <a:t> </a:t>
            </a:r>
            <a:r>
              <a:rPr lang="en-US" sz="2000" dirty="0" err="1">
                <a:solidFill>
                  <a:srgbClr val="000000"/>
                </a:solidFill>
              </a:rPr>
              <a:t>hình</a:t>
            </a:r>
            <a:r>
              <a:rPr lang="en-US" sz="2000" dirty="0">
                <a:solidFill>
                  <a:srgbClr val="000000"/>
                </a:solidFill>
              </a:rPr>
              <a:t> </a:t>
            </a:r>
            <a:r>
              <a:rPr lang="en-US" sz="2000" dirty="0" err="1">
                <a:solidFill>
                  <a:srgbClr val="000000"/>
                </a:solidFill>
              </a:rPr>
              <a:t>đã</a:t>
            </a:r>
            <a:r>
              <a:rPr lang="en-US" sz="2000" dirty="0">
                <a:solidFill>
                  <a:srgbClr val="000000"/>
                </a:solidFill>
              </a:rPr>
              <a:t> </a:t>
            </a:r>
            <a:r>
              <a:rPr lang="en-US" sz="2000" dirty="0" err="1">
                <a:solidFill>
                  <a:srgbClr val="000000"/>
                </a:solidFill>
              </a:rPr>
              <a:t>huấn</a:t>
            </a:r>
            <a:r>
              <a:rPr lang="en-US" sz="2000" dirty="0">
                <a:solidFill>
                  <a:srgbClr val="000000"/>
                </a:solidFill>
              </a:rPr>
              <a:t> </a:t>
            </a:r>
            <a:r>
              <a:rPr lang="en-US" sz="2000" dirty="0" err="1">
                <a:solidFill>
                  <a:srgbClr val="000000"/>
                </a:solidFill>
              </a:rPr>
              <a:t>luyện</a:t>
            </a:r>
            <a:r>
              <a:rPr lang="en-US" sz="2000" dirty="0">
                <a:solidFill>
                  <a:srgbClr val="000000"/>
                </a:solidFill>
              </a:rPr>
              <a:t> </a:t>
            </a:r>
            <a:r>
              <a:rPr lang="en-US" sz="2000" dirty="0" err="1">
                <a:solidFill>
                  <a:srgbClr val="000000"/>
                </a:solidFill>
              </a:rPr>
              <a:t>để</a:t>
            </a:r>
            <a:r>
              <a:rPr lang="en-US" sz="2000" dirty="0">
                <a:solidFill>
                  <a:srgbClr val="000000"/>
                </a:solidFill>
              </a:rPr>
              <a:t> </a:t>
            </a:r>
            <a:r>
              <a:rPr lang="en-US" sz="2000" dirty="0" err="1">
                <a:solidFill>
                  <a:srgbClr val="000000"/>
                </a:solidFill>
              </a:rPr>
              <a:t>giúp</a:t>
            </a:r>
            <a:r>
              <a:rPr lang="en-US" sz="2000" dirty="0">
                <a:solidFill>
                  <a:srgbClr val="000000"/>
                </a:solidFill>
              </a:rPr>
              <a:t> </a:t>
            </a:r>
            <a:r>
              <a:rPr lang="en-US" sz="2000" dirty="0" err="1">
                <a:solidFill>
                  <a:srgbClr val="000000"/>
                </a:solidFill>
              </a:rPr>
              <a:t>huấn</a:t>
            </a:r>
            <a:r>
              <a:rPr lang="en-US" sz="2000" dirty="0">
                <a:solidFill>
                  <a:srgbClr val="000000"/>
                </a:solidFill>
              </a:rPr>
              <a:t> </a:t>
            </a:r>
            <a:r>
              <a:rPr lang="en-US" sz="2000" dirty="0" err="1">
                <a:solidFill>
                  <a:srgbClr val="000000"/>
                </a:solidFill>
              </a:rPr>
              <a:t>luyện</a:t>
            </a:r>
            <a:r>
              <a:rPr lang="en-US" sz="2000" dirty="0">
                <a:solidFill>
                  <a:srgbClr val="000000"/>
                </a:solidFill>
              </a:rPr>
              <a:t> </a:t>
            </a:r>
            <a:r>
              <a:rPr lang="en-US" sz="2000" dirty="0" err="1">
                <a:solidFill>
                  <a:srgbClr val="000000"/>
                </a:solidFill>
              </a:rPr>
              <a:t>những</a:t>
            </a:r>
            <a:r>
              <a:rPr lang="en-US" sz="2000" dirty="0">
                <a:solidFill>
                  <a:srgbClr val="000000"/>
                </a:solidFill>
              </a:rPr>
              <a:t> </a:t>
            </a:r>
            <a:r>
              <a:rPr lang="en-US" sz="2000" dirty="0" err="1">
                <a:solidFill>
                  <a:srgbClr val="000000"/>
                </a:solidFill>
              </a:rPr>
              <a:t>tác</a:t>
            </a:r>
            <a:r>
              <a:rPr lang="en-US" sz="2000" dirty="0">
                <a:solidFill>
                  <a:srgbClr val="000000"/>
                </a:solidFill>
              </a:rPr>
              <a:t> </a:t>
            </a:r>
            <a:r>
              <a:rPr lang="en-US" sz="2000" dirty="0" err="1">
                <a:solidFill>
                  <a:srgbClr val="000000"/>
                </a:solidFill>
              </a:rPr>
              <a:t>vụ</a:t>
            </a:r>
            <a:r>
              <a:rPr lang="en-US" sz="2000" dirty="0">
                <a:solidFill>
                  <a:srgbClr val="000000"/>
                </a:solidFill>
              </a:rPr>
              <a:t> </a:t>
            </a:r>
            <a:r>
              <a:rPr lang="en-US" sz="2000" dirty="0" err="1">
                <a:solidFill>
                  <a:srgbClr val="000000"/>
                </a:solidFill>
              </a:rPr>
              <a:t>mà</a:t>
            </a:r>
            <a:r>
              <a:rPr lang="en-US" sz="2000" dirty="0">
                <a:solidFill>
                  <a:srgbClr val="000000"/>
                </a:solidFill>
              </a:rPr>
              <a:t> </a:t>
            </a:r>
            <a:r>
              <a:rPr lang="en-US" sz="2000" dirty="0" err="1">
                <a:solidFill>
                  <a:srgbClr val="000000"/>
                </a:solidFill>
              </a:rPr>
              <a:t>dữ</a:t>
            </a:r>
            <a:r>
              <a:rPr lang="en-US" sz="2000" dirty="0">
                <a:solidFill>
                  <a:srgbClr val="000000"/>
                </a:solidFill>
              </a:rPr>
              <a:t> </a:t>
            </a:r>
            <a:r>
              <a:rPr lang="en-US" sz="2000" dirty="0" err="1">
                <a:solidFill>
                  <a:srgbClr val="000000"/>
                </a:solidFill>
              </a:rPr>
              <a:t>liệu</a:t>
            </a:r>
            <a:r>
              <a:rPr lang="en-US" sz="2000" dirty="0">
                <a:solidFill>
                  <a:srgbClr val="000000"/>
                </a:solidFill>
              </a:rPr>
              <a:t> </a:t>
            </a:r>
            <a:r>
              <a:rPr lang="en-US" sz="2000" dirty="0" err="1">
                <a:solidFill>
                  <a:srgbClr val="000000"/>
                </a:solidFill>
              </a:rPr>
              <a:t>huấn</a:t>
            </a:r>
            <a:r>
              <a:rPr lang="en-US" sz="2000" dirty="0">
                <a:solidFill>
                  <a:srgbClr val="000000"/>
                </a:solidFill>
              </a:rPr>
              <a:t> </a:t>
            </a:r>
            <a:r>
              <a:rPr lang="en-US" sz="2000" dirty="0" err="1">
                <a:solidFill>
                  <a:srgbClr val="000000"/>
                </a:solidFill>
              </a:rPr>
              <a:t>luyện</a:t>
            </a:r>
            <a:r>
              <a:rPr lang="en-US" sz="2000" dirty="0">
                <a:solidFill>
                  <a:srgbClr val="000000"/>
                </a:solidFill>
              </a:rPr>
              <a:t> </a:t>
            </a:r>
            <a:r>
              <a:rPr lang="en-US" sz="2000" dirty="0" err="1">
                <a:solidFill>
                  <a:srgbClr val="000000"/>
                </a:solidFill>
              </a:rPr>
              <a:t>không</a:t>
            </a:r>
            <a:r>
              <a:rPr lang="en-US" sz="2000" dirty="0">
                <a:solidFill>
                  <a:srgbClr val="000000"/>
                </a:solidFill>
              </a:rPr>
              <a:t> </a:t>
            </a:r>
            <a:r>
              <a:rPr lang="en-US" sz="2000" dirty="0" err="1">
                <a:solidFill>
                  <a:srgbClr val="000000"/>
                </a:solidFill>
              </a:rPr>
              <a:t>đủ</a:t>
            </a:r>
            <a:r>
              <a:rPr lang="en-US" sz="2000" dirty="0">
                <a:solidFill>
                  <a:srgbClr val="000000"/>
                </a:solidFill>
              </a:rPr>
              <a:t>. </a:t>
            </a:r>
            <a:r>
              <a:rPr lang="en-US" sz="2000" dirty="0" err="1">
                <a:solidFill>
                  <a:srgbClr val="000000"/>
                </a:solidFill>
              </a:rPr>
              <a:t>Điều</a:t>
            </a:r>
            <a:r>
              <a:rPr lang="en-US" sz="2000" dirty="0">
                <a:solidFill>
                  <a:srgbClr val="000000"/>
                </a:solidFill>
              </a:rPr>
              <a:t> </a:t>
            </a:r>
            <a:r>
              <a:rPr lang="en-US" sz="2000" dirty="0" err="1">
                <a:solidFill>
                  <a:srgbClr val="000000"/>
                </a:solidFill>
              </a:rPr>
              <a:t>này</a:t>
            </a:r>
            <a:r>
              <a:rPr lang="en-US" sz="2000" dirty="0">
                <a:solidFill>
                  <a:srgbClr val="000000"/>
                </a:solidFill>
              </a:rPr>
              <a:t> </a:t>
            </a:r>
            <a:r>
              <a:rPr lang="en-US" sz="2000" dirty="0" err="1">
                <a:solidFill>
                  <a:srgbClr val="000000"/>
                </a:solidFill>
              </a:rPr>
              <a:t>giúp</a:t>
            </a:r>
            <a:r>
              <a:rPr lang="en-US" sz="2000" dirty="0">
                <a:solidFill>
                  <a:srgbClr val="000000"/>
                </a:solidFill>
              </a:rPr>
              <a:t> </a:t>
            </a:r>
            <a:r>
              <a:rPr lang="en-US" sz="2000" dirty="0" err="1">
                <a:solidFill>
                  <a:srgbClr val="000000"/>
                </a:solidFill>
              </a:rPr>
              <a:t>tiết</a:t>
            </a:r>
            <a:r>
              <a:rPr lang="en-US" sz="2000" dirty="0">
                <a:solidFill>
                  <a:srgbClr val="000000"/>
                </a:solidFill>
              </a:rPr>
              <a:t> </a:t>
            </a:r>
            <a:r>
              <a:rPr lang="en-US" sz="2000" dirty="0" err="1">
                <a:solidFill>
                  <a:srgbClr val="000000"/>
                </a:solidFill>
              </a:rPr>
              <a:t>kiệm</a:t>
            </a:r>
            <a:r>
              <a:rPr lang="en-US" sz="2000" dirty="0">
                <a:solidFill>
                  <a:srgbClr val="000000"/>
                </a:solidFill>
              </a:rPr>
              <a:t> </a:t>
            </a:r>
            <a:r>
              <a:rPr lang="en-US" sz="2000" dirty="0" err="1">
                <a:solidFill>
                  <a:srgbClr val="000000"/>
                </a:solidFill>
              </a:rPr>
              <a:t>thời</a:t>
            </a:r>
            <a:r>
              <a:rPr lang="en-US" sz="2000" dirty="0">
                <a:solidFill>
                  <a:srgbClr val="000000"/>
                </a:solidFill>
              </a:rPr>
              <a:t> </a:t>
            </a:r>
            <a:r>
              <a:rPr lang="en-US" sz="2000" dirty="0" err="1">
                <a:solidFill>
                  <a:srgbClr val="000000"/>
                </a:solidFill>
              </a:rPr>
              <a:t>gian</a:t>
            </a:r>
            <a:r>
              <a:rPr lang="en-US" sz="2000" dirty="0">
                <a:solidFill>
                  <a:srgbClr val="000000"/>
                </a:solidFill>
              </a:rPr>
              <a:t> </a:t>
            </a:r>
            <a:r>
              <a:rPr lang="en-US" sz="2000" dirty="0" err="1">
                <a:solidFill>
                  <a:srgbClr val="000000"/>
                </a:solidFill>
              </a:rPr>
              <a:t>huấn</a:t>
            </a:r>
            <a:r>
              <a:rPr lang="en-US" sz="2000" dirty="0">
                <a:solidFill>
                  <a:srgbClr val="000000"/>
                </a:solidFill>
              </a:rPr>
              <a:t> </a:t>
            </a:r>
            <a:r>
              <a:rPr lang="en-US" sz="2000" dirty="0" err="1">
                <a:solidFill>
                  <a:srgbClr val="000000"/>
                </a:solidFill>
              </a:rPr>
              <a:t>luyện</a:t>
            </a:r>
            <a:r>
              <a:rPr lang="en-US" sz="2000" dirty="0">
                <a:solidFill>
                  <a:srgbClr val="000000"/>
                </a:solidFill>
              </a:rPr>
              <a:t> </a:t>
            </a:r>
            <a:r>
              <a:rPr lang="en-US" sz="2000" dirty="0" err="1">
                <a:solidFill>
                  <a:srgbClr val="000000"/>
                </a:solidFill>
              </a:rPr>
              <a:t>và</a:t>
            </a:r>
            <a:r>
              <a:rPr lang="en-US" sz="2000" dirty="0">
                <a:solidFill>
                  <a:srgbClr val="000000"/>
                </a:solidFill>
              </a:rPr>
              <a:t> </a:t>
            </a:r>
            <a:r>
              <a:rPr lang="en-US" sz="2000" dirty="0" err="1">
                <a:solidFill>
                  <a:srgbClr val="000000"/>
                </a:solidFill>
              </a:rPr>
              <a:t>tăng</a:t>
            </a:r>
            <a:r>
              <a:rPr lang="en-US" sz="2000" dirty="0">
                <a:solidFill>
                  <a:srgbClr val="000000"/>
                </a:solidFill>
              </a:rPr>
              <a:t> </a:t>
            </a:r>
            <a:r>
              <a:rPr lang="en-US" sz="2000" dirty="0" err="1">
                <a:solidFill>
                  <a:srgbClr val="000000"/>
                </a:solidFill>
              </a:rPr>
              <a:t>độ</a:t>
            </a:r>
            <a:r>
              <a:rPr lang="en-US" sz="2000" dirty="0">
                <a:solidFill>
                  <a:srgbClr val="000000"/>
                </a:solidFill>
              </a:rPr>
              <a:t> </a:t>
            </a:r>
            <a:r>
              <a:rPr lang="en-US" sz="2000" dirty="0" err="1">
                <a:solidFill>
                  <a:srgbClr val="000000"/>
                </a:solidFill>
              </a:rPr>
              <a:t>chính</a:t>
            </a:r>
            <a:r>
              <a:rPr lang="en-US" sz="2000" dirty="0">
                <a:solidFill>
                  <a:srgbClr val="000000"/>
                </a:solidFill>
              </a:rPr>
              <a:t> </a:t>
            </a:r>
            <a:r>
              <a:rPr lang="en-US" sz="2000" dirty="0" err="1">
                <a:solidFill>
                  <a:srgbClr val="000000"/>
                </a:solidFill>
              </a:rPr>
              <a:t>xác</a:t>
            </a:r>
            <a:r>
              <a:rPr lang="en-US" sz="2000" dirty="0">
                <a:solidFill>
                  <a:srgbClr val="000000"/>
                </a:solidFill>
              </a:rPr>
              <a:t> </a:t>
            </a:r>
            <a:r>
              <a:rPr lang="en-US" sz="2000" dirty="0" err="1">
                <a:solidFill>
                  <a:srgbClr val="000000"/>
                </a:solidFill>
              </a:rPr>
              <a:t>của</a:t>
            </a:r>
            <a:r>
              <a:rPr lang="en-US" sz="2000" dirty="0">
                <a:solidFill>
                  <a:srgbClr val="000000"/>
                </a:solidFill>
              </a:rPr>
              <a:t> </a:t>
            </a:r>
            <a:r>
              <a:rPr lang="en-US" sz="2000" dirty="0" err="1">
                <a:solidFill>
                  <a:srgbClr val="000000"/>
                </a:solidFill>
              </a:rPr>
              <a:t>quá</a:t>
            </a:r>
            <a:r>
              <a:rPr lang="en-US" sz="2000" dirty="0">
                <a:solidFill>
                  <a:srgbClr val="000000"/>
                </a:solidFill>
              </a:rPr>
              <a:t> </a:t>
            </a:r>
            <a:r>
              <a:rPr lang="en-US" sz="2000" dirty="0" err="1">
                <a:solidFill>
                  <a:srgbClr val="000000"/>
                </a:solidFill>
              </a:rPr>
              <a:t>trình</a:t>
            </a:r>
            <a:r>
              <a:rPr lang="en-US" sz="2000" dirty="0">
                <a:solidFill>
                  <a:srgbClr val="000000"/>
                </a:solidFill>
              </a:rPr>
              <a:t> </a:t>
            </a:r>
            <a:r>
              <a:rPr lang="en-US" sz="2000" dirty="0" err="1">
                <a:solidFill>
                  <a:srgbClr val="000000"/>
                </a:solidFill>
              </a:rPr>
              <a:t>huấn</a:t>
            </a:r>
            <a:r>
              <a:rPr lang="en-US" sz="2000" dirty="0">
                <a:solidFill>
                  <a:srgbClr val="000000"/>
                </a:solidFill>
              </a:rPr>
              <a:t> </a:t>
            </a:r>
            <a:r>
              <a:rPr lang="en-US" sz="2000" dirty="0" err="1">
                <a:solidFill>
                  <a:srgbClr val="000000"/>
                </a:solidFill>
              </a:rPr>
              <a:t>luyện</a:t>
            </a:r>
            <a:r>
              <a:rPr lang="en-US" sz="2000" dirty="0">
                <a:solidFill>
                  <a:srgbClr val="000000"/>
                </a:solidFill>
              </a:rPr>
              <a:t>. </a:t>
            </a:r>
            <a:endParaRPr lang="en-US" sz="2000" dirty="0">
              <a:solidFill>
                <a:srgbClr val="000000"/>
              </a:solidFill>
            </a:endParaRPr>
          </a:p>
        </p:txBody>
      </p:sp>
    </p:spTree>
    <p:extLst>
      <p:ext uri="{BB962C8B-B14F-4D97-AF65-F5344CB8AC3E}">
        <p14:creationId xmlns:p14="http://schemas.microsoft.com/office/powerpoint/2010/main" val="3811672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767F-9592-461D-A39D-B7806D837B9F}"/>
              </a:ext>
            </a:extLst>
          </p:cNvPr>
          <p:cNvSpPr>
            <a:spLocks noGrp="1"/>
          </p:cNvSpPr>
          <p:nvPr>
            <p:ph type="title"/>
          </p:nvPr>
        </p:nvSpPr>
        <p:spPr>
          <a:xfrm>
            <a:off x="267681" y="1010786"/>
            <a:ext cx="11656636" cy="461535"/>
          </a:xfrm>
        </p:spPr>
        <p:txBody>
          <a:bodyPr lIns="91440" tIns="45720" rIns="91440" bIns="45720" anchor="t"/>
          <a:lstStyle/>
          <a:p>
            <a:pPr algn="ctr"/>
            <a:r>
              <a:rPr lang="en-US" sz="3200" dirty="0" err="1" smtClean="0">
                <a:solidFill>
                  <a:srgbClr val="000000"/>
                </a:solidFill>
              </a:rPr>
              <a:t>Công</a:t>
            </a:r>
            <a:r>
              <a:rPr lang="en-US" sz="3200" dirty="0" smtClean="0">
                <a:solidFill>
                  <a:srgbClr val="000000"/>
                </a:solidFill>
              </a:rPr>
              <a:t> </a:t>
            </a:r>
            <a:r>
              <a:rPr lang="en-US" sz="3200" dirty="0" err="1" smtClean="0">
                <a:solidFill>
                  <a:srgbClr val="000000"/>
                </a:solidFill>
              </a:rPr>
              <a:t>cụ</a:t>
            </a:r>
            <a:r>
              <a:rPr lang="en-US" sz="3200" dirty="0" smtClean="0">
                <a:solidFill>
                  <a:srgbClr val="000000"/>
                </a:solidFill>
              </a:rPr>
              <a:t> Teachable Machine</a:t>
            </a:r>
            <a:endParaRPr lang="en-US" sz="3200" dirty="0">
              <a:solidFill>
                <a:srgbClr val="00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128" y="3521830"/>
            <a:ext cx="5514109" cy="3051710"/>
          </a:xfrm>
          <a:prstGeom prst="rect">
            <a:avLst/>
          </a:prstGeom>
        </p:spPr>
      </p:pic>
      <p:sp>
        <p:nvSpPr>
          <p:cNvPr id="4" name="TextBox 3"/>
          <p:cNvSpPr txBox="1"/>
          <p:nvPr/>
        </p:nvSpPr>
        <p:spPr>
          <a:xfrm>
            <a:off x="849745" y="1613615"/>
            <a:ext cx="10963564" cy="1908215"/>
          </a:xfrm>
          <a:prstGeom prst="rect">
            <a:avLst/>
          </a:prstGeom>
          <a:noFill/>
        </p:spPr>
        <p:txBody>
          <a:bodyPr wrap="square" rtlCol="0">
            <a:spAutoFit/>
          </a:bodyPr>
          <a:lstStyle/>
          <a:p>
            <a:r>
              <a:rPr lang="en-US" sz="2000" dirty="0">
                <a:solidFill>
                  <a:srgbClr val="000000"/>
                </a:solidFill>
              </a:rPr>
              <a:t>Teachable Machine </a:t>
            </a:r>
            <a:r>
              <a:rPr lang="en-US" sz="2000" dirty="0" err="1">
                <a:solidFill>
                  <a:srgbClr val="000000"/>
                </a:solidFill>
              </a:rPr>
              <a:t>sử</a:t>
            </a:r>
            <a:r>
              <a:rPr lang="en-US" sz="2000" dirty="0">
                <a:solidFill>
                  <a:srgbClr val="000000"/>
                </a:solidFill>
              </a:rPr>
              <a:t> </a:t>
            </a:r>
            <a:r>
              <a:rPr lang="en-US" sz="2000" dirty="0" err="1">
                <a:solidFill>
                  <a:srgbClr val="000000"/>
                </a:solidFill>
              </a:rPr>
              <a:t>dụng</a:t>
            </a:r>
            <a:r>
              <a:rPr lang="en-US" sz="2000" dirty="0">
                <a:solidFill>
                  <a:srgbClr val="000000"/>
                </a:solidFill>
              </a:rPr>
              <a:t> </a:t>
            </a:r>
            <a:r>
              <a:rPr lang="en-US" sz="2000" dirty="0" err="1">
                <a:solidFill>
                  <a:srgbClr val="000000"/>
                </a:solidFill>
              </a:rPr>
              <a:t>phương</a:t>
            </a:r>
            <a:r>
              <a:rPr lang="en-US" sz="2000" dirty="0">
                <a:solidFill>
                  <a:srgbClr val="000000"/>
                </a:solidFill>
              </a:rPr>
              <a:t> </a:t>
            </a:r>
            <a:r>
              <a:rPr lang="en-US" sz="2000" dirty="0" err="1">
                <a:solidFill>
                  <a:srgbClr val="000000"/>
                </a:solidFill>
              </a:rPr>
              <a:t>pháp</a:t>
            </a:r>
            <a:r>
              <a:rPr lang="en-US" sz="2000" dirty="0">
                <a:solidFill>
                  <a:srgbClr val="000000"/>
                </a:solidFill>
              </a:rPr>
              <a:t> Transfer Learning </a:t>
            </a:r>
            <a:r>
              <a:rPr lang="en-US" sz="2000" dirty="0" err="1">
                <a:solidFill>
                  <a:srgbClr val="000000"/>
                </a:solidFill>
              </a:rPr>
              <a:t>để</a:t>
            </a:r>
            <a:r>
              <a:rPr lang="en-US" sz="2000" dirty="0">
                <a:solidFill>
                  <a:srgbClr val="000000"/>
                </a:solidFill>
              </a:rPr>
              <a:t> </a:t>
            </a:r>
            <a:r>
              <a:rPr lang="en-US" sz="2000" dirty="0" err="1">
                <a:solidFill>
                  <a:srgbClr val="000000"/>
                </a:solidFill>
              </a:rPr>
              <a:t>tìm</a:t>
            </a:r>
            <a:r>
              <a:rPr lang="en-US" sz="2000" dirty="0">
                <a:solidFill>
                  <a:srgbClr val="000000"/>
                </a:solidFill>
              </a:rPr>
              <a:t> </a:t>
            </a:r>
            <a:r>
              <a:rPr lang="en-US" sz="2000" dirty="0" err="1">
                <a:solidFill>
                  <a:srgbClr val="000000"/>
                </a:solidFill>
              </a:rPr>
              <a:t>các</a:t>
            </a:r>
            <a:r>
              <a:rPr lang="en-US" sz="2000" dirty="0">
                <a:solidFill>
                  <a:srgbClr val="000000"/>
                </a:solidFill>
              </a:rPr>
              <a:t> </a:t>
            </a:r>
            <a:r>
              <a:rPr lang="en-US" sz="2000" dirty="0" err="1">
                <a:solidFill>
                  <a:srgbClr val="000000"/>
                </a:solidFill>
              </a:rPr>
              <a:t>mẫu</a:t>
            </a:r>
            <a:r>
              <a:rPr lang="en-US" sz="2000" dirty="0">
                <a:solidFill>
                  <a:srgbClr val="000000"/>
                </a:solidFill>
              </a:rPr>
              <a:t> </a:t>
            </a:r>
            <a:r>
              <a:rPr lang="en-US" sz="2000" dirty="0" err="1">
                <a:solidFill>
                  <a:srgbClr val="000000"/>
                </a:solidFill>
              </a:rPr>
              <a:t>và</a:t>
            </a:r>
            <a:r>
              <a:rPr lang="en-US" sz="2000" dirty="0">
                <a:solidFill>
                  <a:srgbClr val="000000"/>
                </a:solidFill>
              </a:rPr>
              <a:t> </a:t>
            </a:r>
            <a:r>
              <a:rPr lang="en-US" sz="2000" dirty="0" err="1">
                <a:solidFill>
                  <a:srgbClr val="000000"/>
                </a:solidFill>
              </a:rPr>
              <a:t>xu</a:t>
            </a:r>
            <a:r>
              <a:rPr lang="en-US" sz="2000" dirty="0">
                <a:solidFill>
                  <a:srgbClr val="000000"/>
                </a:solidFill>
              </a:rPr>
              <a:t> </a:t>
            </a:r>
            <a:r>
              <a:rPr lang="en-US" sz="2000" dirty="0" err="1">
                <a:solidFill>
                  <a:srgbClr val="000000"/>
                </a:solidFill>
              </a:rPr>
              <a:t>hướng</a:t>
            </a:r>
            <a:r>
              <a:rPr lang="en-US" sz="2000" dirty="0">
                <a:solidFill>
                  <a:srgbClr val="000000"/>
                </a:solidFill>
              </a:rPr>
              <a:t> </a:t>
            </a:r>
            <a:r>
              <a:rPr lang="en-US" sz="2000" dirty="0" err="1">
                <a:solidFill>
                  <a:srgbClr val="000000"/>
                </a:solidFill>
              </a:rPr>
              <a:t>trong</a:t>
            </a:r>
            <a:r>
              <a:rPr lang="en-US" sz="2000" dirty="0">
                <a:solidFill>
                  <a:srgbClr val="000000"/>
                </a:solidFill>
              </a:rPr>
              <a:t> </a:t>
            </a:r>
            <a:r>
              <a:rPr lang="en-US" sz="2000" dirty="0" err="1">
                <a:solidFill>
                  <a:srgbClr val="000000"/>
                </a:solidFill>
              </a:rPr>
              <a:t>hình</a:t>
            </a:r>
            <a:r>
              <a:rPr lang="en-US" sz="2000" dirty="0">
                <a:solidFill>
                  <a:srgbClr val="000000"/>
                </a:solidFill>
              </a:rPr>
              <a:t> </a:t>
            </a:r>
            <a:r>
              <a:rPr lang="en-US" sz="2000" dirty="0" err="1">
                <a:solidFill>
                  <a:srgbClr val="000000"/>
                </a:solidFill>
              </a:rPr>
              <a:t>ảnh</a:t>
            </a:r>
            <a:r>
              <a:rPr lang="en-US" sz="2000" dirty="0">
                <a:solidFill>
                  <a:srgbClr val="000000"/>
                </a:solidFill>
              </a:rPr>
              <a:t> </a:t>
            </a:r>
            <a:r>
              <a:rPr lang="en-US" sz="2000" dirty="0" err="1">
                <a:solidFill>
                  <a:srgbClr val="000000"/>
                </a:solidFill>
              </a:rPr>
              <a:t>hoặc</a:t>
            </a:r>
            <a:r>
              <a:rPr lang="en-US" sz="2000" dirty="0">
                <a:solidFill>
                  <a:srgbClr val="000000"/>
                </a:solidFill>
              </a:rPr>
              <a:t> </a:t>
            </a:r>
            <a:r>
              <a:rPr lang="en-US" sz="2000" dirty="0" err="1">
                <a:solidFill>
                  <a:srgbClr val="000000"/>
                </a:solidFill>
              </a:rPr>
              <a:t>mẫu</a:t>
            </a:r>
            <a:r>
              <a:rPr lang="en-US" sz="2000" dirty="0">
                <a:solidFill>
                  <a:srgbClr val="000000"/>
                </a:solidFill>
              </a:rPr>
              <a:t> </a:t>
            </a:r>
            <a:r>
              <a:rPr lang="en-US" sz="2000" dirty="0" err="1">
                <a:solidFill>
                  <a:srgbClr val="000000"/>
                </a:solidFill>
              </a:rPr>
              <a:t>âm</a:t>
            </a:r>
            <a:r>
              <a:rPr lang="en-US" sz="2000" dirty="0">
                <a:solidFill>
                  <a:srgbClr val="000000"/>
                </a:solidFill>
              </a:rPr>
              <a:t> </a:t>
            </a:r>
            <a:r>
              <a:rPr lang="en-US" sz="2000" dirty="0" err="1">
                <a:solidFill>
                  <a:srgbClr val="000000"/>
                </a:solidFill>
              </a:rPr>
              <a:t>thanh</a:t>
            </a:r>
            <a:r>
              <a:rPr lang="en-US" sz="2000" dirty="0">
                <a:solidFill>
                  <a:srgbClr val="000000"/>
                </a:solidFill>
              </a:rPr>
              <a:t>, </a:t>
            </a:r>
            <a:r>
              <a:rPr lang="en-US" sz="2000" dirty="0" err="1">
                <a:solidFill>
                  <a:srgbClr val="000000"/>
                </a:solidFill>
              </a:rPr>
              <a:t>đồng</a:t>
            </a:r>
            <a:r>
              <a:rPr lang="en-US" sz="2000" dirty="0">
                <a:solidFill>
                  <a:srgbClr val="000000"/>
                </a:solidFill>
              </a:rPr>
              <a:t> </a:t>
            </a:r>
            <a:r>
              <a:rPr lang="en-US" sz="2000" dirty="0" err="1">
                <a:solidFill>
                  <a:srgbClr val="000000"/>
                </a:solidFill>
              </a:rPr>
              <a:t>thời</a:t>
            </a:r>
            <a:r>
              <a:rPr lang="en-US" sz="2000" dirty="0">
                <a:solidFill>
                  <a:srgbClr val="000000"/>
                </a:solidFill>
              </a:rPr>
              <a:t> </a:t>
            </a:r>
            <a:r>
              <a:rPr lang="en-US" sz="2000" dirty="0" err="1">
                <a:solidFill>
                  <a:srgbClr val="000000"/>
                </a:solidFill>
              </a:rPr>
              <a:t>tạo</a:t>
            </a:r>
            <a:r>
              <a:rPr lang="en-US" sz="2000" dirty="0">
                <a:solidFill>
                  <a:srgbClr val="000000"/>
                </a:solidFill>
              </a:rPr>
              <a:t> </a:t>
            </a:r>
            <a:r>
              <a:rPr lang="en-US" sz="2000" dirty="0" err="1">
                <a:solidFill>
                  <a:srgbClr val="000000"/>
                </a:solidFill>
              </a:rPr>
              <a:t>ra</a:t>
            </a:r>
            <a:r>
              <a:rPr lang="en-US" sz="2000" dirty="0">
                <a:solidFill>
                  <a:srgbClr val="000000"/>
                </a:solidFill>
              </a:rPr>
              <a:t> </a:t>
            </a:r>
            <a:r>
              <a:rPr lang="en-US" sz="2000" dirty="0" err="1">
                <a:solidFill>
                  <a:srgbClr val="000000"/>
                </a:solidFill>
              </a:rPr>
              <a:t>một</a:t>
            </a:r>
            <a:r>
              <a:rPr lang="en-US" sz="2000" dirty="0">
                <a:solidFill>
                  <a:srgbClr val="000000"/>
                </a:solidFill>
              </a:rPr>
              <a:t> </a:t>
            </a:r>
            <a:r>
              <a:rPr lang="en-US" sz="2000" dirty="0" err="1">
                <a:solidFill>
                  <a:srgbClr val="000000"/>
                </a:solidFill>
              </a:rPr>
              <a:t>mô</a:t>
            </a:r>
            <a:r>
              <a:rPr lang="en-US" sz="2000" dirty="0">
                <a:solidFill>
                  <a:srgbClr val="000000"/>
                </a:solidFill>
              </a:rPr>
              <a:t> </a:t>
            </a:r>
            <a:r>
              <a:rPr lang="en-US" sz="2000" dirty="0" err="1">
                <a:solidFill>
                  <a:srgbClr val="000000"/>
                </a:solidFill>
              </a:rPr>
              <a:t>hình</a:t>
            </a:r>
            <a:r>
              <a:rPr lang="en-US" sz="2000" dirty="0">
                <a:solidFill>
                  <a:srgbClr val="000000"/>
                </a:solidFill>
              </a:rPr>
              <a:t> </a:t>
            </a:r>
            <a:r>
              <a:rPr lang="en-US" sz="2000" dirty="0" err="1">
                <a:solidFill>
                  <a:srgbClr val="000000"/>
                </a:solidFill>
              </a:rPr>
              <a:t>phân</a:t>
            </a:r>
            <a:r>
              <a:rPr lang="en-US" sz="2000" dirty="0">
                <a:solidFill>
                  <a:srgbClr val="000000"/>
                </a:solidFill>
              </a:rPr>
              <a:t> </a:t>
            </a:r>
            <a:r>
              <a:rPr lang="en-US" sz="2000" dirty="0" err="1">
                <a:solidFill>
                  <a:srgbClr val="000000"/>
                </a:solidFill>
              </a:rPr>
              <a:t>loại</a:t>
            </a:r>
            <a:r>
              <a:rPr lang="en-US" sz="2000" dirty="0">
                <a:solidFill>
                  <a:srgbClr val="000000"/>
                </a:solidFill>
              </a:rPr>
              <a:t> </a:t>
            </a:r>
            <a:r>
              <a:rPr lang="en-US" sz="2000" dirty="0" err="1">
                <a:solidFill>
                  <a:srgbClr val="000000"/>
                </a:solidFill>
              </a:rPr>
              <a:t>đơn</a:t>
            </a:r>
            <a:r>
              <a:rPr lang="en-US" sz="2000" dirty="0">
                <a:solidFill>
                  <a:srgbClr val="000000"/>
                </a:solidFill>
              </a:rPr>
              <a:t> </a:t>
            </a:r>
            <a:r>
              <a:rPr lang="en-US" sz="2000" dirty="0" err="1">
                <a:solidFill>
                  <a:srgbClr val="000000"/>
                </a:solidFill>
              </a:rPr>
              <a:t>giản</a:t>
            </a:r>
            <a:r>
              <a:rPr lang="en-US" sz="2000" dirty="0">
                <a:solidFill>
                  <a:srgbClr val="000000"/>
                </a:solidFill>
              </a:rPr>
              <a:t> </a:t>
            </a:r>
            <a:r>
              <a:rPr lang="en-US" sz="2000" dirty="0" err="1">
                <a:solidFill>
                  <a:srgbClr val="000000"/>
                </a:solidFill>
              </a:rPr>
              <a:t>và</a:t>
            </a:r>
            <a:r>
              <a:rPr lang="en-US" sz="2000" dirty="0">
                <a:solidFill>
                  <a:srgbClr val="000000"/>
                </a:solidFill>
              </a:rPr>
              <a:t> </a:t>
            </a:r>
            <a:r>
              <a:rPr lang="en-US" sz="2000" dirty="0" err="1">
                <a:solidFill>
                  <a:srgbClr val="000000"/>
                </a:solidFill>
              </a:rPr>
              <a:t>dễ</a:t>
            </a:r>
            <a:r>
              <a:rPr lang="en-US" sz="2000" dirty="0">
                <a:solidFill>
                  <a:srgbClr val="000000"/>
                </a:solidFill>
              </a:rPr>
              <a:t> </a:t>
            </a:r>
            <a:r>
              <a:rPr lang="en-US" sz="2000" dirty="0" err="1">
                <a:solidFill>
                  <a:srgbClr val="000000"/>
                </a:solidFill>
              </a:rPr>
              <a:t>dàng</a:t>
            </a:r>
            <a:r>
              <a:rPr lang="en-US" sz="2000" dirty="0">
                <a:solidFill>
                  <a:srgbClr val="000000"/>
                </a:solidFill>
              </a:rPr>
              <a:t> </a:t>
            </a:r>
            <a:r>
              <a:rPr lang="en-US" sz="2000" dirty="0" err="1">
                <a:solidFill>
                  <a:srgbClr val="000000"/>
                </a:solidFill>
              </a:rPr>
              <a:t>trong</a:t>
            </a:r>
            <a:r>
              <a:rPr lang="en-US" sz="2000" dirty="0">
                <a:solidFill>
                  <a:srgbClr val="000000"/>
                </a:solidFill>
              </a:rPr>
              <a:t> </a:t>
            </a:r>
            <a:r>
              <a:rPr lang="en-US" sz="2000" dirty="0" err="1">
                <a:solidFill>
                  <a:srgbClr val="000000"/>
                </a:solidFill>
              </a:rPr>
              <a:t>vòng</a:t>
            </a:r>
            <a:r>
              <a:rPr lang="en-US" sz="2000" dirty="0">
                <a:solidFill>
                  <a:srgbClr val="000000"/>
                </a:solidFill>
              </a:rPr>
              <a:t> </a:t>
            </a:r>
            <a:r>
              <a:rPr lang="en-US" sz="2000" dirty="0" err="1">
                <a:solidFill>
                  <a:srgbClr val="000000"/>
                </a:solidFill>
              </a:rPr>
              <a:t>vài</a:t>
            </a:r>
            <a:r>
              <a:rPr lang="en-US" sz="2000" dirty="0">
                <a:solidFill>
                  <a:srgbClr val="000000"/>
                </a:solidFill>
              </a:rPr>
              <a:t> </a:t>
            </a:r>
            <a:r>
              <a:rPr lang="en-US" sz="2000" dirty="0" err="1">
                <a:solidFill>
                  <a:srgbClr val="000000"/>
                </a:solidFill>
              </a:rPr>
              <a:t>giây</a:t>
            </a:r>
            <a:r>
              <a:rPr lang="en-US" sz="2000" dirty="0">
                <a:solidFill>
                  <a:srgbClr val="000000"/>
                </a:solidFill>
              </a:rPr>
              <a:t>. </a:t>
            </a:r>
            <a:r>
              <a:rPr lang="en-US" sz="2000" dirty="0" err="1">
                <a:solidFill>
                  <a:srgbClr val="000000"/>
                </a:solidFill>
              </a:rPr>
              <a:t>Để</a:t>
            </a:r>
            <a:r>
              <a:rPr lang="en-US" sz="2000" dirty="0">
                <a:solidFill>
                  <a:srgbClr val="000000"/>
                </a:solidFill>
              </a:rPr>
              <a:t> </a:t>
            </a:r>
            <a:r>
              <a:rPr lang="en-US" sz="2000" dirty="0" err="1">
                <a:solidFill>
                  <a:srgbClr val="000000"/>
                </a:solidFill>
              </a:rPr>
              <a:t>xây</a:t>
            </a:r>
            <a:r>
              <a:rPr lang="en-US" sz="2000" dirty="0">
                <a:solidFill>
                  <a:srgbClr val="000000"/>
                </a:solidFill>
              </a:rPr>
              <a:t> </a:t>
            </a:r>
            <a:r>
              <a:rPr lang="en-US" sz="2000" dirty="0" err="1">
                <a:solidFill>
                  <a:srgbClr val="000000"/>
                </a:solidFill>
              </a:rPr>
              <a:t>dựng</a:t>
            </a:r>
            <a:r>
              <a:rPr lang="en-US" sz="2000" dirty="0">
                <a:solidFill>
                  <a:srgbClr val="000000"/>
                </a:solidFill>
              </a:rPr>
              <a:t> </a:t>
            </a:r>
            <a:r>
              <a:rPr lang="en-US" sz="2000" dirty="0" err="1">
                <a:solidFill>
                  <a:srgbClr val="000000"/>
                </a:solidFill>
              </a:rPr>
              <a:t>các</a:t>
            </a:r>
            <a:r>
              <a:rPr lang="en-US" sz="2000" dirty="0">
                <a:solidFill>
                  <a:srgbClr val="000000"/>
                </a:solidFill>
              </a:rPr>
              <a:t> </a:t>
            </a:r>
            <a:r>
              <a:rPr lang="en-US" sz="2000" dirty="0" err="1">
                <a:solidFill>
                  <a:srgbClr val="000000"/>
                </a:solidFill>
              </a:rPr>
              <a:t>lớp</a:t>
            </a:r>
            <a:r>
              <a:rPr lang="en-US" sz="2000" dirty="0">
                <a:solidFill>
                  <a:srgbClr val="000000"/>
                </a:solidFill>
              </a:rPr>
              <a:t> </a:t>
            </a:r>
            <a:r>
              <a:rPr lang="en-US" sz="2000" dirty="0" err="1">
                <a:solidFill>
                  <a:srgbClr val="000000"/>
                </a:solidFill>
              </a:rPr>
              <a:t>phân</a:t>
            </a:r>
            <a:r>
              <a:rPr lang="en-US" sz="2000" dirty="0">
                <a:solidFill>
                  <a:srgbClr val="000000"/>
                </a:solidFill>
              </a:rPr>
              <a:t> </a:t>
            </a:r>
            <a:r>
              <a:rPr lang="en-US" sz="2000" dirty="0" err="1">
                <a:solidFill>
                  <a:srgbClr val="000000"/>
                </a:solidFill>
              </a:rPr>
              <a:t>loại</a:t>
            </a:r>
            <a:r>
              <a:rPr lang="en-US" sz="2000" dirty="0">
                <a:solidFill>
                  <a:srgbClr val="000000"/>
                </a:solidFill>
              </a:rPr>
              <a:t> </a:t>
            </a:r>
            <a:r>
              <a:rPr lang="en-US" sz="2000" dirty="0" err="1">
                <a:solidFill>
                  <a:srgbClr val="000000"/>
                </a:solidFill>
              </a:rPr>
              <a:t>hình</a:t>
            </a:r>
            <a:r>
              <a:rPr lang="en-US" sz="2000" dirty="0">
                <a:solidFill>
                  <a:srgbClr val="000000"/>
                </a:solidFill>
              </a:rPr>
              <a:t> </a:t>
            </a:r>
            <a:r>
              <a:rPr lang="en-US" sz="2000" dirty="0" err="1">
                <a:solidFill>
                  <a:srgbClr val="000000"/>
                </a:solidFill>
              </a:rPr>
              <a:t>ảnh</a:t>
            </a:r>
            <a:r>
              <a:rPr lang="en-US" sz="2000" dirty="0">
                <a:solidFill>
                  <a:srgbClr val="000000"/>
                </a:solidFill>
              </a:rPr>
              <a:t>, Teachable Machine </a:t>
            </a:r>
            <a:r>
              <a:rPr lang="en-US" sz="2000" dirty="0" err="1">
                <a:solidFill>
                  <a:srgbClr val="000000"/>
                </a:solidFill>
              </a:rPr>
              <a:t>dựa</a:t>
            </a:r>
            <a:r>
              <a:rPr lang="en-US" sz="2000" dirty="0">
                <a:solidFill>
                  <a:srgbClr val="000000"/>
                </a:solidFill>
              </a:rPr>
              <a:t> </a:t>
            </a:r>
            <a:r>
              <a:rPr lang="en-US" sz="2000" dirty="0" err="1">
                <a:solidFill>
                  <a:srgbClr val="000000"/>
                </a:solidFill>
              </a:rPr>
              <a:t>trên</a:t>
            </a:r>
            <a:r>
              <a:rPr lang="en-US" sz="2000" dirty="0">
                <a:solidFill>
                  <a:srgbClr val="000000"/>
                </a:solidFill>
              </a:rPr>
              <a:t> </a:t>
            </a:r>
            <a:r>
              <a:rPr lang="en-US" sz="2000" dirty="0" err="1">
                <a:solidFill>
                  <a:srgbClr val="000000"/>
                </a:solidFill>
              </a:rPr>
              <a:t>mạng</a:t>
            </a:r>
            <a:r>
              <a:rPr lang="en-US" sz="2000" dirty="0">
                <a:solidFill>
                  <a:srgbClr val="000000"/>
                </a:solidFill>
              </a:rPr>
              <a:t> </a:t>
            </a:r>
            <a:r>
              <a:rPr lang="en-US" sz="2000" dirty="0" err="1">
                <a:solidFill>
                  <a:srgbClr val="000000"/>
                </a:solidFill>
              </a:rPr>
              <a:t>nhận</a:t>
            </a:r>
            <a:r>
              <a:rPr lang="en-US" sz="2000" dirty="0">
                <a:solidFill>
                  <a:srgbClr val="000000"/>
                </a:solidFill>
              </a:rPr>
              <a:t> </a:t>
            </a:r>
            <a:r>
              <a:rPr lang="en-US" sz="2000" dirty="0" err="1">
                <a:solidFill>
                  <a:srgbClr val="000000"/>
                </a:solidFill>
              </a:rPr>
              <a:t>dạng</a:t>
            </a:r>
            <a:r>
              <a:rPr lang="en-US" sz="2000" dirty="0">
                <a:solidFill>
                  <a:srgbClr val="000000"/>
                </a:solidFill>
              </a:rPr>
              <a:t> </a:t>
            </a:r>
            <a:r>
              <a:rPr lang="en-US" sz="2000" dirty="0" err="1">
                <a:solidFill>
                  <a:srgbClr val="000000"/>
                </a:solidFill>
              </a:rPr>
              <a:t>hình</a:t>
            </a:r>
            <a:r>
              <a:rPr lang="en-US" sz="2000" dirty="0">
                <a:solidFill>
                  <a:srgbClr val="000000"/>
                </a:solidFill>
              </a:rPr>
              <a:t> </a:t>
            </a:r>
            <a:r>
              <a:rPr lang="en-US" sz="2000" dirty="0" err="1">
                <a:solidFill>
                  <a:srgbClr val="000000"/>
                </a:solidFill>
              </a:rPr>
              <a:t>ảnh</a:t>
            </a:r>
            <a:r>
              <a:rPr lang="en-US" sz="2000" dirty="0">
                <a:solidFill>
                  <a:srgbClr val="000000"/>
                </a:solidFill>
              </a:rPr>
              <a:t> </a:t>
            </a:r>
            <a:r>
              <a:rPr lang="en-US" sz="2000" dirty="0" err="1">
                <a:solidFill>
                  <a:srgbClr val="000000"/>
                </a:solidFill>
              </a:rPr>
              <a:t>được</a:t>
            </a:r>
            <a:r>
              <a:rPr lang="en-US" sz="2000" dirty="0">
                <a:solidFill>
                  <a:srgbClr val="000000"/>
                </a:solidFill>
              </a:rPr>
              <a:t> </a:t>
            </a:r>
            <a:r>
              <a:rPr lang="en-US" sz="2000" dirty="0" err="1">
                <a:solidFill>
                  <a:srgbClr val="000000"/>
                </a:solidFill>
              </a:rPr>
              <a:t>đào</a:t>
            </a:r>
            <a:r>
              <a:rPr lang="en-US" sz="2000" dirty="0">
                <a:solidFill>
                  <a:srgbClr val="000000"/>
                </a:solidFill>
              </a:rPr>
              <a:t> </a:t>
            </a:r>
            <a:r>
              <a:rPr lang="en-US" sz="2000" dirty="0" err="1">
                <a:solidFill>
                  <a:srgbClr val="000000"/>
                </a:solidFill>
              </a:rPr>
              <a:t>tạo</a:t>
            </a:r>
            <a:r>
              <a:rPr lang="en-US" sz="2000" dirty="0">
                <a:solidFill>
                  <a:srgbClr val="000000"/>
                </a:solidFill>
              </a:rPr>
              <a:t> </a:t>
            </a:r>
            <a:r>
              <a:rPr lang="en-US" sz="2000" dirty="0" err="1">
                <a:solidFill>
                  <a:srgbClr val="000000"/>
                </a:solidFill>
              </a:rPr>
              <a:t>trước</a:t>
            </a:r>
            <a:r>
              <a:rPr lang="en-US" sz="2000" dirty="0">
                <a:solidFill>
                  <a:srgbClr val="000000"/>
                </a:solidFill>
              </a:rPr>
              <a:t> </a:t>
            </a:r>
            <a:r>
              <a:rPr lang="en-US" sz="2000" dirty="0" err="1">
                <a:solidFill>
                  <a:srgbClr val="000000"/>
                </a:solidFill>
              </a:rPr>
              <a:t>gọi</a:t>
            </a:r>
            <a:r>
              <a:rPr lang="en-US" sz="2000" dirty="0">
                <a:solidFill>
                  <a:srgbClr val="000000"/>
                </a:solidFill>
              </a:rPr>
              <a:t> </a:t>
            </a:r>
            <a:r>
              <a:rPr lang="en-US" sz="2000" dirty="0" err="1">
                <a:solidFill>
                  <a:srgbClr val="000000"/>
                </a:solidFill>
              </a:rPr>
              <a:t>là</a:t>
            </a:r>
            <a:r>
              <a:rPr lang="en-US" sz="2000" dirty="0">
                <a:solidFill>
                  <a:srgbClr val="000000"/>
                </a:solidFill>
              </a:rPr>
              <a:t> </a:t>
            </a:r>
            <a:r>
              <a:rPr lang="en-US" sz="2000" dirty="0" err="1">
                <a:solidFill>
                  <a:srgbClr val="000000"/>
                </a:solidFill>
              </a:rPr>
              <a:t>MobileNet</a:t>
            </a:r>
            <a:r>
              <a:rPr lang="en-US" sz="2000" dirty="0">
                <a:solidFill>
                  <a:srgbClr val="000000"/>
                </a:solidFill>
              </a:rPr>
              <a:t> - </a:t>
            </a:r>
            <a:r>
              <a:rPr lang="en-US" sz="2000" dirty="0" err="1">
                <a:solidFill>
                  <a:srgbClr val="000000"/>
                </a:solidFill>
              </a:rPr>
              <a:t>Mạng</a:t>
            </a:r>
            <a:r>
              <a:rPr lang="en-US" sz="2000" dirty="0">
                <a:solidFill>
                  <a:srgbClr val="000000"/>
                </a:solidFill>
              </a:rPr>
              <a:t> </a:t>
            </a:r>
            <a:r>
              <a:rPr lang="en-US" sz="2000" dirty="0" err="1">
                <a:solidFill>
                  <a:srgbClr val="000000"/>
                </a:solidFill>
              </a:rPr>
              <a:t>này</a:t>
            </a:r>
            <a:r>
              <a:rPr lang="en-US" sz="2000" dirty="0">
                <a:solidFill>
                  <a:srgbClr val="000000"/>
                </a:solidFill>
              </a:rPr>
              <a:t> </a:t>
            </a:r>
            <a:r>
              <a:rPr lang="en-US" sz="2000" dirty="0" err="1">
                <a:solidFill>
                  <a:srgbClr val="000000"/>
                </a:solidFill>
              </a:rPr>
              <a:t>đã</a:t>
            </a:r>
            <a:r>
              <a:rPr lang="en-US" sz="2000" dirty="0">
                <a:solidFill>
                  <a:srgbClr val="000000"/>
                </a:solidFill>
              </a:rPr>
              <a:t> </a:t>
            </a:r>
            <a:r>
              <a:rPr lang="en-US" sz="2000" dirty="0" err="1">
                <a:solidFill>
                  <a:srgbClr val="000000"/>
                </a:solidFill>
              </a:rPr>
              <a:t>được</a:t>
            </a:r>
            <a:r>
              <a:rPr lang="en-US" sz="2000" dirty="0">
                <a:solidFill>
                  <a:srgbClr val="000000"/>
                </a:solidFill>
              </a:rPr>
              <a:t> </a:t>
            </a:r>
            <a:r>
              <a:rPr lang="en-US" sz="2000" dirty="0" err="1">
                <a:solidFill>
                  <a:srgbClr val="000000"/>
                </a:solidFill>
              </a:rPr>
              <a:t>đào</a:t>
            </a:r>
            <a:r>
              <a:rPr lang="en-US" sz="2000" dirty="0">
                <a:solidFill>
                  <a:srgbClr val="000000"/>
                </a:solidFill>
              </a:rPr>
              <a:t> </a:t>
            </a:r>
            <a:r>
              <a:rPr lang="en-US" sz="2000" dirty="0" err="1">
                <a:solidFill>
                  <a:srgbClr val="000000"/>
                </a:solidFill>
              </a:rPr>
              <a:t>tạo</a:t>
            </a:r>
            <a:r>
              <a:rPr lang="en-US" sz="2000" dirty="0">
                <a:solidFill>
                  <a:srgbClr val="000000"/>
                </a:solidFill>
              </a:rPr>
              <a:t> </a:t>
            </a:r>
            <a:r>
              <a:rPr lang="en-US" sz="2000" dirty="0" err="1">
                <a:solidFill>
                  <a:srgbClr val="000000"/>
                </a:solidFill>
              </a:rPr>
              <a:t>để</a:t>
            </a:r>
            <a:r>
              <a:rPr lang="en-US" sz="2000" dirty="0">
                <a:solidFill>
                  <a:srgbClr val="000000"/>
                </a:solidFill>
              </a:rPr>
              <a:t> </a:t>
            </a:r>
            <a:r>
              <a:rPr lang="en-US" sz="2000" dirty="0" err="1">
                <a:solidFill>
                  <a:srgbClr val="000000"/>
                </a:solidFill>
              </a:rPr>
              <a:t>nhận</a:t>
            </a:r>
            <a:r>
              <a:rPr lang="en-US" sz="2000" dirty="0">
                <a:solidFill>
                  <a:srgbClr val="000000"/>
                </a:solidFill>
              </a:rPr>
              <a:t> </a:t>
            </a:r>
            <a:r>
              <a:rPr lang="en-US" sz="2000" dirty="0" err="1">
                <a:solidFill>
                  <a:srgbClr val="000000"/>
                </a:solidFill>
              </a:rPr>
              <a:t>ra</a:t>
            </a:r>
            <a:r>
              <a:rPr lang="en-US" sz="2000" dirty="0">
                <a:solidFill>
                  <a:srgbClr val="000000"/>
                </a:solidFill>
              </a:rPr>
              <a:t> </a:t>
            </a:r>
            <a:r>
              <a:rPr lang="en-US" sz="2000" dirty="0" err="1">
                <a:solidFill>
                  <a:srgbClr val="000000"/>
                </a:solidFill>
              </a:rPr>
              <a:t>hàng</a:t>
            </a:r>
            <a:r>
              <a:rPr lang="en-US" sz="2000" dirty="0">
                <a:solidFill>
                  <a:srgbClr val="000000"/>
                </a:solidFill>
              </a:rPr>
              <a:t> </a:t>
            </a:r>
            <a:r>
              <a:rPr lang="en-US" sz="2000" dirty="0" err="1">
                <a:solidFill>
                  <a:srgbClr val="000000"/>
                </a:solidFill>
              </a:rPr>
              <a:t>ngàn</a:t>
            </a:r>
            <a:r>
              <a:rPr lang="en-US" sz="2000" dirty="0">
                <a:solidFill>
                  <a:srgbClr val="000000"/>
                </a:solidFill>
              </a:rPr>
              <a:t> </a:t>
            </a:r>
            <a:r>
              <a:rPr lang="en-US" sz="2000" dirty="0" err="1">
                <a:solidFill>
                  <a:srgbClr val="000000"/>
                </a:solidFill>
              </a:rPr>
              <a:t>đối</a:t>
            </a:r>
            <a:r>
              <a:rPr lang="en-US" sz="2000" dirty="0">
                <a:solidFill>
                  <a:srgbClr val="000000"/>
                </a:solidFill>
              </a:rPr>
              <a:t> </a:t>
            </a:r>
            <a:r>
              <a:rPr lang="en-US" sz="2000" dirty="0" err="1">
                <a:solidFill>
                  <a:srgbClr val="000000"/>
                </a:solidFill>
              </a:rPr>
              <a:t>tượng</a:t>
            </a:r>
            <a:r>
              <a:rPr lang="en-US" sz="2000" dirty="0">
                <a:solidFill>
                  <a:srgbClr val="000000"/>
                </a:solidFill>
              </a:rPr>
              <a:t> (</a:t>
            </a:r>
            <a:r>
              <a:rPr lang="en-US" sz="2000" dirty="0" err="1">
                <a:solidFill>
                  <a:srgbClr val="000000"/>
                </a:solidFill>
              </a:rPr>
              <a:t>chẳng</a:t>
            </a:r>
            <a:r>
              <a:rPr lang="en-US" sz="2000" dirty="0">
                <a:solidFill>
                  <a:srgbClr val="000000"/>
                </a:solidFill>
              </a:rPr>
              <a:t> </a:t>
            </a:r>
            <a:r>
              <a:rPr lang="en-US" sz="2000" dirty="0" err="1">
                <a:solidFill>
                  <a:srgbClr val="000000"/>
                </a:solidFill>
              </a:rPr>
              <a:t>hạn</a:t>
            </a:r>
            <a:r>
              <a:rPr lang="en-US" sz="2000" dirty="0">
                <a:solidFill>
                  <a:srgbClr val="000000"/>
                </a:solidFill>
              </a:rPr>
              <a:t> </a:t>
            </a:r>
            <a:r>
              <a:rPr lang="en-US" sz="2000" dirty="0" err="1">
                <a:solidFill>
                  <a:srgbClr val="000000"/>
                </a:solidFill>
              </a:rPr>
              <a:t>như</a:t>
            </a:r>
            <a:r>
              <a:rPr lang="en-US" sz="2000" dirty="0">
                <a:solidFill>
                  <a:srgbClr val="000000"/>
                </a:solidFill>
              </a:rPr>
              <a:t> </a:t>
            </a:r>
            <a:r>
              <a:rPr lang="en-US" sz="2000" dirty="0" err="1">
                <a:solidFill>
                  <a:srgbClr val="000000"/>
                </a:solidFill>
              </a:rPr>
              <a:t>mèo</a:t>
            </a:r>
            <a:r>
              <a:rPr lang="en-US" sz="2000" dirty="0">
                <a:solidFill>
                  <a:srgbClr val="000000"/>
                </a:solidFill>
              </a:rPr>
              <a:t>, </a:t>
            </a:r>
            <a:r>
              <a:rPr lang="en-US" sz="2000" dirty="0" err="1">
                <a:solidFill>
                  <a:srgbClr val="000000"/>
                </a:solidFill>
              </a:rPr>
              <a:t>chó</a:t>
            </a:r>
            <a:r>
              <a:rPr lang="en-US" sz="2000" dirty="0">
                <a:solidFill>
                  <a:srgbClr val="000000"/>
                </a:solidFill>
              </a:rPr>
              <a:t>, ô </a:t>
            </a:r>
            <a:r>
              <a:rPr lang="en-US" sz="2000" dirty="0" err="1">
                <a:solidFill>
                  <a:srgbClr val="000000"/>
                </a:solidFill>
              </a:rPr>
              <a:t>tô</a:t>
            </a:r>
            <a:r>
              <a:rPr lang="en-US" sz="2000" dirty="0">
                <a:solidFill>
                  <a:srgbClr val="000000"/>
                </a:solidFill>
              </a:rPr>
              <a:t>, </a:t>
            </a:r>
            <a:r>
              <a:rPr lang="en-US" sz="2000" dirty="0" err="1">
                <a:solidFill>
                  <a:srgbClr val="000000"/>
                </a:solidFill>
              </a:rPr>
              <a:t>trái</a:t>
            </a:r>
            <a:r>
              <a:rPr lang="en-US" sz="2000" dirty="0">
                <a:solidFill>
                  <a:srgbClr val="000000"/>
                </a:solidFill>
              </a:rPr>
              <a:t> </a:t>
            </a:r>
            <a:r>
              <a:rPr lang="en-US" sz="2000" dirty="0" err="1">
                <a:solidFill>
                  <a:srgbClr val="000000"/>
                </a:solidFill>
              </a:rPr>
              <a:t>cây</a:t>
            </a:r>
            <a:r>
              <a:rPr lang="en-US" sz="2000" dirty="0">
                <a:solidFill>
                  <a:srgbClr val="000000"/>
                </a:solidFill>
              </a:rPr>
              <a:t> </a:t>
            </a:r>
            <a:r>
              <a:rPr lang="en-US" sz="2000" dirty="0" err="1">
                <a:solidFill>
                  <a:srgbClr val="000000"/>
                </a:solidFill>
              </a:rPr>
              <a:t>và</a:t>
            </a:r>
            <a:r>
              <a:rPr lang="en-US" sz="2000" dirty="0">
                <a:solidFill>
                  <a:srgbClr val="000000"/>
                </a:solidFill>
              </a:rPr>
              <a:t> </a:t>
            </a:r>
            <a:r>
              <a:rPr lang="en-US" sz="2000" dirty="0" err="1">
                <a:solidFill>
                  <a:srgbClr val="000000"/>
                </a:solidFill>
              </a:rPr>
              <a:t>chim</a:t>
            </a:r>
            <a:r>
              <a:rPr lang="en-US" sz="2000" dirty="0">
                <a:solidFill>
                  <a:srgbClr val="000000"/>
                </a:solidFill>
              </a:rPr>
              <a:t>, </a:t>
            </a:r>
            <a:r>
              <a:rPr lang="en-US" sz="2000" dirty="0" err="1">
                <a:solidFill>
                  <a:srgbClr val="000000"/>
                </a:solidFill>
              </a:rPr>
              <a:t>đồ</a:t>
            </a:r>
            <a:r>
              <a:rPr lang="en-US" sz="2000" dirty="0">
                <a:solidFill>
                  <a:srgbClr val="000000"/>
                </a:solidFill>
              </a:rPr>
              <a:t> </a:t>
            </a:r>
            <a:r>
              <a:rPr lang="en-US" sz="2000" dirty="0" err="1">
                <a:solidFill>
                  <a:srgbClr val="000000"/>
                </a:solidFill>
              </a:rPr>
              <a:t>ăn</a:t>
            </a:r>
            <a:r>
              <a:rPr lang="en-US" sz="2000" dirty="0">
                <a:solidFill>
                  <a:srgbClr val="000000"/>
                </a:solidFill>
              </a:rPr>
              <a:t>). </a:t>
            </a:r>
          </a:p>
          <a:p>
            <a:endParaRPr lang="en-US" dirty="0"/>
          </a:p>
        </p:txBody>
      </p:sp>
    </p:spTree>
    <p:extLst>
      <p:ext uri="{BB962C8B-B14F-4D97-AF65-F5344CB8AC3E}">
        <p14:creationId xmlns:p14="http://schemas.microsoft.com/office/powerpoint/2010/main" val="31770973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767F-9592-461D-A39D-B7806D837B9F}"/>
              </a:ext>
            </a:extLst>
          </p:cNvPr>
          <p:cNvSpPr>
            <a:spLocks noGrp="1"/>
          </p:cNvSpPr>
          <p:nvPr>
            <p:ph type="title"/>
          </p:nvPr>
        </p:nvSpPr>
        <p:spPr>
          <a:xfrm>
            <a:off x="267681" y="1010786"/>
            <a:ext cx="11656636" cy="461535"/>
          </a:xfrm>
        </p:spPr>
        <p:txBody>
          <a:bodyPr lIns="91440" tIns="45720" rIns="91440" bIns="45720" anchor="t"/>
          <a:lstStyle/>
          <a:p>
            <a:pPr algn="ctr"/>
            <a:r>
              <a:rPr lang="en-US" sz="3200" dirty="0" err="1" smtClean="0">
                <a:solidFill>
                  <a:srgbClr val="000000"/>
                </a:solidFill>
              </a:rPr>
              <a:t>Ngôn</a:t>
            </a:r>
            <a:r>
              <a:rPr lang="en-US" sz="3200" dirty="0" smtClean="0">
                <a:solidFill>
                  <a:srgbClr val="000000"/>
                </a:solidFill>
              </a:rPr>
              <a:t> </a:t>
            </a:r>
            <a:r>
              <a:rPr lang="en-US" sz="3200" dirty="0" err="1" smtClean="0">
                <a:solidFill>
                  <a:srgbClr val="000000"/>
                </a:solidFill>
              </a:rPr>
              <a:t>ngữ</a:t>
            </a:r>
            <a:r>
              <a:rPr lang="en-US" sz="3200" dirty="0" smtClean="0">
                <a:solidFill>
                  <a:srgbClr val="000000"/>
                </a:solidFill>
              </a:rPr>
              <a:t> Python</a:t>
            </a:r>
            <a:endParaRPr lang="en-US" sz="3200" dirty="0">
              <a:solidFill>
                <a:srgbClr val="000000"/>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308" y="2512292"/>
            <a:ext cx="7869382" cy="4426527"/>
          </a:xfrm>
          <a:prstGeom prst="rect">
            <a:avLst/>
          </a:prstGeom>
        </p:spPr>
      </p:pic>
      <p:sp>
        <p:nvSpPr>
          <p:cNvPr id="3" name="TextBox 2"/>
          <p:cNvSpPr txBox="1"/>
          <p:nvPr/>
        </p:nvSpPr>
        <p:spPr>
          <a:xfrm>
            <a:off x="997699" y="1579418"/>
            <a:ext cx="10926618" cy="1600438"/>
          </a:xfrm>
          <a:prstGeom prst="rect">
            <a:avLst/>
          </a:prstGeom>
          <a:noFill/>
        </p:spPr>
        <p:txBody>
          <a:bodyPr wrap="square" rtlCol="0">
            <a:spAutoFit/>
          </a:bodyPr>
          <a:lstStyle/>
          <a:p>
            <a:r>
              <a:rPr lang="vi-VN" sz="2000" dirty="0">
                <a:solidFill>
                  <a:srgbClr val="000000"/>
                </a:solidFill>
              </a:rPr>
              <a:t>Python là một ngôn ngữ lập trình bậc cao được sử dụng cho các mục đích lập trình đa năng, do tác giả Guido van Rossum tạo ra và lần đầu ra mắt vào năm 1991. Python là ngôn ngữ dễ sử dụng, trong Python có các đặc tính như:  dễ đọc, dễ viết và dễ nhớ. Đặc tính này giúp cho những người mới theo học lập trình dễ dàng tiếp cận và học tập ngôn ngữ Python.</a:t>
            </a:r>
            <a:endParaRPr lang="en-US" sz="2000" dirty="0">
              <a:solidFill>
                <a:srgbClr val="000000"/>
              </a:solidFill>
            </a:endParaRPr>
          </a:p>
          <a:p>
            <a:endParaRPr lang="en-US" dirty="0"/>
          </a:p>
        </p:txBody>
      </p:sp>
    </p:spTree>
    <p:extLst>
      <p:ext uri="{BB962C8B-B14F-4D97-AF65-F5344CB8AC3E}">
        <p14:creationId xmlns:p14="http://schemas.microsoft.com/office/powerpoint/2010/main" val="13496107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1345</TotalTime>
  <Words>1674</Words>
  <Application>Microsoft Office PowerPoint</Application>
  <PresentationFormat>Widescreen</PresentationFormat>
  <Paragraphs>105</Paragraphs>
  <Slides>28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Arial Regular</vt:lpstr>
      <vt:lpstr>Calibri</vt:lpstr>
      <vt:lpstr>Georgia</vt:lpstr>
      <vt:lpstr>System Font Regular</vt:lpstr>
      <vt:lpstr>Times New Roman</vt:lpstr>
      <vt:lpstr>Office Theme</vt:lpstr>
      <vt:lpstr>PowerPoint Presentation</vt:lpstr>
      <vt:lpstr>NỘI DUNG</vt:lpstr>
      <vt:lpstr>1. TỔNG QUAN ĐỀ TÀI</vt:lpstr>
      <vt:lpstr>2. CƠ SỞ LÝ THUYẾT</vt:lpstr>
      <vt:lpstr>Deep  Learning</vt:lpstr>
      <vt:lpstr>Mạng nơron tích chập(CNN)</vt:lpstr>
      <vt:lpstr>Transfer Learning</vt:lpstr>
      <vt:lpstr>Công cụ Teachable Machine</vt:lpstr>
      <vt:lpstr>Ngôn ngữ Python</vt:lpstr>
      <vt:lpstr>Ngôn ngữ Javascript và thư viện React Native</vt:lpstr>
      <vt:lpstr>Ngôn ngữ Javascript và thư viện React Native</vt:lpstr>
      <vt:lpstr>API</vt:lpstr>
      <vt:lpstr>3.HUẤN LUYỆN MÔ HÌNH</vt:lpstr>
      <vt:lpstr>Bộ dữ liệu </vt:lpstr>
      <vt:lpstr>Huấn luyện mô hình với MobileNetV2 và Transfer Learning</vt:lpstr>
      <vt:lpstr>Huấn luyện mô hình với MobileNetV2 và Transfer Learning</vt:lpstr>
      <vt:lpstr>Huấn luyện mô hình với Teachable Machine</vt:lpstr>
      <vt:lpstr>Huấn luyện mô hình với Teachable Machine</vt:lpstr>
      <vt:lpstr>Huấn luyện mô hình với Teachable Machine</vt:lpstr>
      <vt:lpstr>3. PHÂN TÍCH THIẾT KẾ</vt:lpstr>
      <vt:lpstr>PowerPoint Presentation</vt:lpstr>
      <vt:lpstr>Hệ thống nhận diện món ăn sẽ bao gồm 2 thành phần chính đó là: Frontend và Backend tương ứng với 2 phần đó là giao diện người dùng và phần xử lý nhận dạng.  </vt:lpstr>
      <vt:lpstr>Một số ảnh giao diện của ứng dụng </vt:lpstr>
      <vt:lpstr>4. KẾT LUẬN</vt:lpstr>
      <vt:lpstr>PowerPoint Presentation</vt:lpstr>
      <vt:lpstr>PowerPoint Presentation</vt:lpstr>
      <vt:lpstr>PowerPoint Presentation</vt:lpstr>
      <vt:lpstr>PowerPoint Presentation</vt:lpstr>
    </vt:vector>
  </TitlesOfParts>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creator>Division of University Communications</dc:creator>
  <cp:lastModifiedBy>Admin</cp:lastModifiedBy>
  <cp:revision>77</cp:revision>
  <dcterms:created xsi:type="dcterms:W3CDTF">2019-04-04T19:20:28Z</dcterms:created>
  <dcterms:modified xsi:type="dcterms:W3CDTF">2023-07-02T23:18:04Z</dcterms:modified>
</cp:coreProperties>
</file>